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94299" autoAdjust="0"/>
  </p:normalViewPr>
  <p:slideViewPr>
    <p:cSldViewPr snapToGrid="0">
      <p:cViewPr varScale="1">
        <p:scale>
          <a:sx n="76" d="100"/>
          <a:sy n="76" d="100"/>
        </p:scale>
        <p:origin x="130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204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tr-TR" sz="1200"/>
            </a:lvl1pPr>
          </a:lstStyle>
          <a:p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tr-TR" sz="1200"/>
            </a:lvl1pPr>
          </a:lstStyle>
          <a:p>
            <a:fld id="{237D032E-CA60-4CF9-B289-447323BE96B8}" type="datetime1">
              <a:rPr lang="tr-TR" smtClean="0"/>
              <a:t>06.08.2013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tr-TR" sz="1200"/>
            </a:lvl1pPr>
          </a:lstStyle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tr-TR" sz="1200"/>
            </a:lvl1pPr>
          </a:lstStyle>
          <a:p>
            <a:fld id="{89ED90CB-459C-4B12-B364-B0CA1993A97E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tr-TR" sz="1200"/>
            </a:lvl1pPr>
          </a:lstStyle>
          <a:p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tr-TR" sz="1200"/>
            </a:lvl1pPr>
          </a:lstStyle>
          <a:p>
            <a:fld id="{BBA4366B-B56A-4909-88F8-460DB8DB3393}" type="datetime1">
              <a:rPr lang="tr-TR" smtClean="0"/>
              <a:pPr/>
              <a:t>06.08.2013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tr-TR"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tr-TR" sz="1200"/>
            </a:lvl1pPr>
          </a:lstStyle>
          <a:p>
            <a:fld id="{4E5863F8-513E-44B9-9F9C-A7685A64A6A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Farklı bir karşılama mı istiyorsunuz? Kendinizinkini eklemek için metni seçmeniz ve kendi </a:t>
            </a:r>
            <a:r>
              <a:rPr lang="tr-TR" baseline="0" dirty="0" smtClean="0"/>
              <a:t>iletinizi yazmanız yeterlidir.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yfanın Dış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Resim 4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" r="3529"/>
          <a:stretch/>
        </p:blipFill>
        <p:spPr>
          <a:xfrm>
            <a:off x="228601" y="5266062"/>
            <a:ext cx="7315199" cy="4572000"/>
          </a:xfrm>
          <a:prstGeom prst="rect">
            <a:avLst/>
          </a:prstGeom>
        </p:spPr>
      </p:pic>
      <p:sp>
        <p:nvSpPr>
          <p:cNvPr id="49" name="Serbest Form 48"/>
          <p:cNvSpPr/>
          <p:nvPr userDrawn="1"/>
        </p:nvSpPr>
        <p:spPr>
          <a:xfrm>
            <a:off x="2148289" y="5751249"/>
            <a:ext cx="5395511" cy="4086813"/>
          </a:xfrm>
          <a:custGeom>
            <a:avLst/>
            <a:gdLst/>
            <a:ahLst/>
            <a:cxnLst/>
            <a:rect l="l" t="t" r="r" b="b"/>
            <a:pathLst>
              <a:path w="4476750" h="3390900">
                <a:moveTo>
                  <a:pt x="3943350" y="0"/>
                </a:moveTo>
                <a:lnTo>
                  <a:pt x="4476750" y="2038350"/>
                </a:lnTo>
                <a:lnTo>
                  <a:pt x="4476750" y="3390900"/>
                </a:lnTo>
                <a:lnTo>
                  <a:pt x="603250" y="3390900"/>
                </a:lnTo>
                <a:lnTo>
                  <a:pt x="0" y="1041400"/>
                </a:lnTo>
                <a:close/>
              </a:path>
            </a:pathLst>
          </a:custGeom>
          <a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7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/>
          <p:cNvSpPr>
            <a:spLocks noGrp="1"/>
          </p:cNvSpPr>
          <p:nvPr userDrawn="1">
            <p:ph type="ctrTitle" hasCustomPrompt="1"/>
          </p:nvPr>
        </p:nvSpPr>
        <p:spPr>
          <a:xfrm>
            <a:off x="2653990" y="6467707"/>
            <a:ext cx="4889810" cy="3144644"/>
          </a:xfrm>
        </p:spPr>
        <p:txBody>
          <a:bodyPr lIns="0" tIns="0" rIns="0" bIns="0" anchor="b">
            <a:normAutofit/>
          </a:bodyPr>
          <a:lstStyle>
            <a:lvl1pPr algn="l" latinLnBrk="0">
              <a:lnSpc>
                <a:spcPct val="70000"/>
              </a:lnSpc>
              <a:defRPr lang="tr-TR" sz="8400">
                <a:blipFill>
                  <a:blip r:embed="rId6"/>
                  <a:stretch>
                    <a:fillRect/>
                  </a:stretch>
                </a:blipFill>
              </a:defRPr>
            </a:lvl1pPr>
          </a:lstStyle>
          <a:p>
            <a:r>
              <a:rPr lang="tr-TR" dirty="0"/>
              <a:t>Başlığı DÜZENLEYİN</a:t>
            </a:r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tr-TR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2514A-63C4-46AD-968A-D069498B9918}" type="datetime1">
              <a:rPr lang="tr-TR" smtClean="0"/>
              <a:pPr/>
              <a:t>06.08.2013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tr-TR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tr-TR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82D12-5F29-4581-8EFF-8BE3A8E3C84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lang="tr-TR"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lang="tr-TR"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tr-TR"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tr-TR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tr-TR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tr-TR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tr-TR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tr-TR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tr-TR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tr-TR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777240" rtl="0" eaLnBrk="1" latinLnBrk="0" hangingPunct="1">
        <a:defRPr lang="tr-TR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lang="tr-TR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lang="tr-TR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lang="tr-TR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lang="tr-TR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lang="tr-TR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lang="tr-TR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lang="tr-TR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lang="tr-TR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ts val="8800"/>
              </a:lnSpc>
            </a:pPr>
            <a:r>
              <a:rPr lang="tr-TR" sz="6800" dirty="0"/>
              <a:t>Doğum günün </a:t>
            </a:r>
            <a:r>
              <a:rPr lang="tr-TR" sz="7200" dirty="0"/>
              <a:t>KUTLU olsun!</a:t>
            </a:r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yah Pembe Çizik Doğum Günü Kartı">
  <a:themeElements>
    <a:clrScheme name="Çizik Doğum Günü Kartı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Bu değer, kaydetme ve gözden geçirme sayısını gösterir. Uygulama, her gözden geçirme işleminden sonra bu değerin güncelleştirilmesinden sorumludur.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BelgeKitaplığıFormu</Display>
  <Edit>BelgeKitaplığıFormu</Edit>
  <New>BelgeKitaplığıFormu</New>
</FormTemplates>
</file>

<file path=customXml/itemProps1.xml><?xml version="1.0" encoding="utf-8"?>
<ds:datastoreItem xmlns:ds="http://schemas.openxmlformats.org/officeDocument/2006/customXml" ds:itemID="{8E37F834-D537-4ADC-9B6D-3EE11F818993}">
  <ds:schemaRefs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505B09E-EB4E-4668-9706-87FD23F909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9511F59-5E60-4AFB-B363-8566D28980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</Words>
  <Application>Microsoft Office PowerPoint</Application>
  <PresentationFormat>Özel</PresentationFormat>
  <Paragraphs>3</Paragraphs>
  <Slides>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5" baseType="lpstr">
      <vt:lpstr>Arial</vt:lpstr>
      <vt:lpstr>Franklin Gothic Medium</vt:lpstr>
      <vt:lpstr>Impact</vt:lpstr>
      <vt:lpstr>Siyah Pembe Çizik Doğum Günü Kartı</vt:lpstr>
      <vt:lpstr>Doğum günün KUTLU olsun!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dcterms:created xsi:type="dcterms:W3CDTF">2013-05-02T14:44:20Z</dcterms:created>
  <dcterms:modified xsi:type="dcterms:W3CDTF">2013-08-06T07:12:23Z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