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89442" autoAdjust="0"/>
  </p:normalViewPr>
  <p:slideViewPr>
    <p:cSldViewPr snapToGrid="0">
      <p:cViewPr varScale="1">
        <p:scale>
          <a:sx n="67" d="100"/>
          <a:sy n="67" d="100"/>
        </p:scale>
        <p:origin x="8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2DCD5EBD-C616-4121-9DAE-B88DB20D57A7}" type="datetimeFigureOut">
              <a:rPr lang="tr-TR" smtClean="0"/>
              <a:t>17.07.2013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89ED90CB-459C-4B12-B364-B0CA1993A97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F251D991-21AC-415A-AB20-722F3BCDD040}" type="datetimeFigureOut">
              <a:rPr lang="tr-TR"/>
              <a:t>17.07.2013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4E5863F8-513E-44B9-9F9C-A7685A64A6A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Farklı bir karşılama mı istiyorsunuz? Kendinizinkini eklemek için, metni seçmeniz ve kendi </a:t>
            </a:r>
            <a:r>
              <a:rPr lang="tr-TR" baseline="0" dirty="0" smtClean="0"/>
              <a:t>mesajınızı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yfanın Dı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Resim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Serbest Biçi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tr-T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tr-TR" dirty="0"/>
              <a:t>Başlığı DÜZENLE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25CE-BB84-4D23-BA28-D407136AAFE6}" type="datetime1">
              <a:rPr lang="tr-TR" smtClean="0"/>
              <a:pPr/>
              <a:t>17.07.2013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tr-T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tr-T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14400" dirty="0"/>
              <a:t>MUTLU</a:t>
            </a:r>
            <a:r>
              <a:rPr lang="tr-TR" sz="12000" dirty="0"/>
              <a:t> </a:t>
            </a:r>
            <a:r>
              <a:rPr lang="tr-TR" dirty="0"/>
              <a:t>yıllar!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ğumgünü Kartı Scratch Siyah Mavi">
  <a:themeElements>
    <a:clrScheme name="Doğumgünü Kartı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Doğumgünü Kartı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Doğumgünü Kartı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Bu değer kaydetme veya değiştirme sayısını belirtir. Uygulama, her değişiklikten sonra bu değeri güncelleştirmekten sorumludur.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2DD67E-5D72-4AA9-BEA2-BE892ABDF701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Özel</PresentationFormat>
  <Paragraphs>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Doğumgünü Kartı Scratch Siyah Mavi</vt:lpstr>
      <vt:lpstr>MUTLU yıllar!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2013-07-17T05:32:08Z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