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handoutMasterIdLst>
    <p:handoutMasterId r:id="rId8"/>
  </p:handoutMasterIdLst>
  <p:sldIdLst>
    <p:sldId id="257" r:id="rId5"/>
    <p:sldId id="258"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p:cViewPr varScale="1">
        <p:scale>
          <a:sx n="111" d="100"/>
          <a:sy n="111" d="100"/>
        </p:scale>
        <p:origin x="372" y="108"/>
      </p:cViewPr>
      <p:guideLst/>
    </p:cSldViewPr>
  </p:slideViewPr>
  <p:notesTextViewPr>
    <p:cViewPr>
      <p:scale>
        <a:sx n="1" d="1"/>
        <a:sy n="1" d="1"/>
      </p:scale>
      <p:origin x="0" y="0"/>
    </p:cViewPr>
  </p:notesTextViewPr>
  <p:notesViewPr>
    <p:cSldViewPr>
      <p:cViewPr varScale="1">
        <p:scale>
          <a:sx n="89" d="100"/>
          <a:sy n="89" d="100"/>
        </p:scale>
        <p:origin x="2040"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tr-TR" sz="1200"/>
            </a:lvl1pPr>
          </a:lstStyle>
          <a:p>
            <a:endParaRPr lang="tr-TR"/>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tr-TR" sz="1200"/>
            </a:lvl1pPr>
          </a:lstStyle>
          <a:p>
            <a:fld id="{2554B9FD-3DC8-4963-AD21-9AE7076458AF}" type="datetime1">
              <a:rPr lang="tr-TR" smtClean="0"/>
              <a:t>6.8.2013</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tr-T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tr-TR" sz="1200"/>
            </a:lvl1pPr>
          </a:lstStyle>
          <a:p>
            <a:fld id="{082D650F-38E5-40ED-AA32-287D3AC686E8}" type="slidenum">
              <a:rPr lang="tr-TR" smtClean="0"/>
              <a:t>‹#›</a:t>
            </a:fld>
            <a:endParaRPr lang="tr-TR"/>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tr-TR" sz="1200"/>
            </a:lvl1pPr>
          </a:lstStyle>
          <a:p>
            <a:endParaRPr lang="tr-TR"/>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tr-TR" sz="1200"/>
            </a:lvl1pPr>
          </a:lstStyle>
          <a:p>
            <a:fld id="{AC00C258-0303-4ADA-950E-3E6A9E2A2198}" type="datetime1">
              <a:rPr lang="tr-TR" smtClean="0"/>
              <a:pPr/>
              <a:t>6.8.2013</a:t>
            </a:fld>
            <a:endParaRPr lang="tr-TR" dirty="0"/>
          </a:p>
        </p:txBody>
      </p:sp>
      <p:sp>
        <p:nvSpPr>
          <p:cNvPr id="4" name="Slayt Görüntüsü Yer Tutucusu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tr-TR" sz="1200"/>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tr-TR" sz="1200"/>
            </a:lvl1pPr>
          </a:lstStyle>
          <a:p>
            <a:fld id="{6DA02A30-9192-49A2-98D9-8D2828AE31E2}" type="slidenum">
              <a:t>‹#›</a:t>
            </a:fld>
            <a:endParaRPr lang="tr-TR"/>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lang="tr-TR" sz="1200" kern="1200">
        <a:solidFill>
          <a:schemeClr val="tx1"/>
        </a:solidFill>
        <a:latin typeface="+mn-lt"/>
        <a:ea typeface="+mn-ea"/>
        <a:cs typeface="+mn-cs"/>
      </a:defRPr>
    </a:lvl1pPr>
    <a:lvl2pPr marL="457200" algn="l" defTabSz="914400" rtl="0" eaLnBrk="1" latinLnBrk="0" hangingPunct="1">
      <a:defRPr lang="tr-TR" sz="1200" kern="1200">
        <a:solidFill>
          <a:schemeClr val="tx1"/>
        </a:solidFill>
        <a:latin typeface="+mn-lt"/>
        <a:ea typeface="+mn-ea"/>
        <a:cs typeface="+mn-cs"/>
      </a:defRPr>
    </a:lvl2pPr>
    <a:lvl3pPr marL="914400" algn="l" defTabSz="914400" rtl="0" eaLnBrk="1" latinLnBrk="0" hangingPunct="1">
      <a:defRPr lang="tr-TR" sz="1200" kern="1200">
        <a:solidFill>
          <a:schemeClr val="tx1"/>
        </a:solidFill>
        <a:latin typeface="+mn-lt"/>
        <a:ea typeface="+mn-ea"/>
        <a:cs typeface="+mn-cs"/>
      </a:defRPr>
    </a:lvl3pPr>
    <a:lvl4pPr marL="1371600" algn="l" defTabSz="914400" rtl="0" eaLnBrk="1" latinLnBrk="0" hangingPunct="1">
      <a:defRPr lang="tr-TR" sz="1200" kern="1200">
        <a:solidFill>
          <a:schemeClr val="tx1"/>
        </a:solidFill>
        <a:latin typeface="+mn-lt"/>
        <a:ea typeface="+mn-ea"/>
        <a:cs typeface="+mn-cs"/>
      </a:defRPr>
    </a:lvl4pPr>
    <a:lvl5pPr marL="1828800" algn="l" defTabSz="914400" rtl="0" eaLnBrk="1" latinLnBrk="0" hangingPunct="1">
      <a:defRPr lang="tr-TR" sz="1200" kern="1200">
        <a:solidFill>
          <a:schemeClr val="tx1"/>
        </a:solidFill>
        <a:latin typeface="+mn-lt"/>
        <a:ea typeface="+mn-ea"/>
        <a:cs typeface="+mn-cs"/>
      </a:defRPr>
    </a:lvl5pPr>
    <a:lvl6pPr marL="2286000" algn="l" defTabSz="914400" rtl="0" eaLnBrk="1" latinLnBrk="0" hangingPunct="1">
      <a:defRPr lang="tr-TR" sz="1200" kern="1200">
        <a:solidFill>
          <a:schemeClr val="tx1"/>
        </a:solidFill>
        <a:latin typeface="+mn-lt"/>
        <a:ea typeface="+mn-ea"/>
        <a:cs typeface="+mn-cs"/>
      </a:defRPr>
    </a:lvl6pPr>
    <a:lvl7pPr marL="2743200" algn="l" defTabSz="914400" rtl="0" eaLnBrk="1" latinLnBrk="0" hangingPunct="1">
      <a:defRPr lang="tr-TR" sz="1200" kern="1200">
        <a:solidFill>
          <a:schemeClr val="tx1"/>
        </a:solidFill>
        <a:latin typeface="+mn-lt"/>
        <a:ea typeface="+mn-ea"/>
        <a:cs typeface="+mn-cs"/>
      </a:defRPr>
    </a:lvl7pPr>
    <a:lvl8pPr marL="3200400" algn="l" defTabSz="914400" rtl="0" eaLnBrk="1" latinLnBrk="0" hangingPunct="1">
      <a:defRPr lang="tr-TR" sz="1200" kern="1200">
        <a:solidFill>
          <a:schemeClr val="tx1"/>
        </a:solidFill>
        <a:latin typeface="+mn-lt"/>
        <a:ea typeface="+mn-ea"/>
        <a:cs typeface="+mn-cs"/>
      </a:defRPr>
    </a:lvl8pPr>
    <a:lvl9pPr marL="3657600" algn="l" defTabSz="914400" rtl="0" eaLnBrk="1" latinLnBrk="0" hangingPunct="1">
      <a:defRPr lang="tr-T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a:lstStyle/>
          <a:p>
            <a:r>
              <a:rPr lang="tr-TR" dirty="0"/>
              <a:t>Bu broşürü değiştirmek için, örnek içeriğimizi kendinizinkiyle değiştirin. Boş bir sayfayla başlamak isterseniz, yeni bir sayfa eklemek için Giriş sekmesindeki Yeni Slayt düğmesine basın. Ardından boş yer tutuculara kendi metninizi ve resimlerinizi</a:t>
            </a:r>
            <a:r>
              <a:rPr lang="tr-TR" baseline="0" dirty="0"/>
              <a:t> girin. Başlıklar, alt başlıklar veya gövde metni için başka yer tutuculara gerek duyarsanız, mevcut yer tutuculardan birini kopyalayın ve yerine yenisini sürükleyin.</a:t>
            </a:r>
            <a:endParaRPr lang="tr-TR" dirty="0"/>
          </a:p>
          <a:p>
            <a:endParaRPr lang="tr-TR" dirty="0"/>
          </a:p>
        </p:txBody>
      </p:sp>
      <p:sp>
        <p:nvSpPr>
          <p:cNvPr id="4" name="Slayt Numarası Yer Tutucusu 3"/>
          <p:cNvSpPr>
            <a:spLocks noGrp="1"/>
          </p:cNvSpPr>
          <p:nvPr>
            <p:ph type="sldNum" sz="quarter" idx="10"/>
          </p:nvPr>
        </p:nvSpPr>
        <p:spPr/>
        <p:txBody>
          <a:bodyPr/>
          <a:lstStyle/>
          <a:p>
            <a:fld id="{6DA02A30-9192-49A2-98D9-8D2828AE31E2}" type="slidenum">
              <a:rPr lang="tr-TR" smtClean="0"/>
              <a:t>1</a:t>
            </a:fld>
            <a:endParaRPr lang="tr-TR"/>
          </a:p>
        </p:txBody>
      </p:sp>
    </p:spTree>
    <p:extLst>
      <p:ext uri="{BB962C8B-B14F-4D97-AF65-F5344CB8AC3E}">
        <p14:creationId xmlns:p14="http://schemas.microsoft.com/office/powerpoint/2010/main" val="423242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DA02A30-9192-49A2-98D9-8D2828AE31E2}" type="slidenum">
              <a:rPr lang="tr-TR" smtClean="0"/>
              <a:t>2</a:t>
            </a:fld>
            <a:endParaRPr lang="tr-TR"/>
          </a:p>
        </p:txBody>
      </p:sp>
    </p:spTree>
    <p:extLst>
      <p:ext uri="{BB962C8B-B14F-4D97-AF65-F5344CB8AC3E}">
        <p14:creationId xmlns:p14="http://schemas.microsoft.com/office/powerpoint/2010/main" val="1849825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ışında">
    <p:spTree>
      <p:nvGrpSpPr>
        <p:cNvPr id="1" name=""/>
        <p:cNvGrpSpPr/>
        <p:nvPr/>
      </p:nvGrpSpPr>
      <p:grpSpPr>
        <a:xfrm>
          <a:off x="0" y="0"/>
          <a:ext cx="0" cy="0"/>
          <a:chOff x="0" y="0"/>
          <a:chExt cx="0" cy="0"/>
        </a:xfrm>
      </p:grpSpPr>
      <p:sp>
        <p:nvSpPr>
          <p:cNvPr id="9" name="Dikdörtgen 8"/>
          <p:cNvSpPr/>
          <p:nvPr/>
        </p:nvSpPr>
        <p:spPr>
          <a:xfrm>
            <a:off x="7165848" y="4343399"/>
            <a:ext cx="2432304" cy="297180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Resim Yer Tutucusu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latinLnBrk="0">
              <a:buNone/>
              <a:defRPr lang="tr-TR" sz="1400"/>
            </a:lvl1pPr>
          </a:lstStyle>
          <a:p>
            <a:endParaRPr lang="tr-TR"/>
          </a:p>
        </p:txBody>
      </p:sp>
      <p:sp>
        <p:nvSpPr>
          <p:cNvPr id="28" name="Metin Yer Tutucusu 25"/>
          <p:cNvSpPr>
            <a:spLocks noGrp="1"/>
          </p:cNvSpPr>
          <p:nvPr>
            <p:ph type="body" sz="quarter" idx="15" hasCustomPrompt="1"/>
          </p:nvPr>
        </p:nvSpPr>
        <p:spPr>
          <a:xfrm>
            <a:off x="457200" y="2891409"/>
            <a:ext cx="2428875" cy="274320"/>
          </a:xfrm>
        </p:spPr>
        <p:txBody>
          <a:bodyPr>
            <a:noAutofit/>
          </a:bodyPr>
          <a:lstStyle>
            <a:lvl1pPr marL="0" indent="0" latinLnBrk="0">
              <a:lnSpc>
                <a:spcPct val="100000"/>
              </a:lnSpc>
              <a:spcBef>
                <a:spcPts val="0"/>
              </a:spcBef>
              <a:buNone/>
              <a:defRPr lang="tr-TR" sz="900" b="0" i="1" baseline="0">
                <a:latin typeface="+mn-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[Fotoğrafınız için bir resim yazısı girin]</a:t>
            </a:r>
          </a:p>
        </p:txBody>
      </p:sp>
      <p:sp>
        <p:nvSpPr>
          <p:cNvPr id="27" name="Metin Yer Tutucusu 25"/>
          <p:cNvSpPr>
            <a:spLocks noGrp="1"/>
          </p:cNvSpPr>
          <p:nvPr>
            <p:ph type="body" sz="quarter" idx="14" hasCustomPrompt="1"/>
          </p:nvPr>
        </p:nvSpPr>
        <p:spPr>
          <a:xfrm>
            <a:off x="457200" y="3241167"/>
            <a:ext cx="2428875" cy="457200"/>
          </a:xfrm>
        </p:spPr>
        <p:txBody>
          <a:bodyPr>
            <a:noAutofit/>
          </a:bodyPr>
          <a:lstStyle>
            <a:lvl1pPr marL="0" indent="0" latinLnBrk="0">
              <a:lnSpc>
                <a:spcPct val="100000"/>
              </a:lnSpc>
              <a:spcBef>
                <a:spcPts val="0"/>
              </a:spcBef>
              <a:buNone/>
              <a:defRPr lang="tr-TR" sz="1200" b="1" baseline="0">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Bu şablonla çalışmaya nasıl başlarsınız?</a:t>
            </a:r>
          </a:p>
        </p:txBody>
      </p:sp>
      <p:sp>
        <p:nvSpPr>
          <p:cNvPr id="26" name="Metin Yer Tutucusu 25"/>
          <p:cNvSpPr>
            <a:spLocks noGrp="1"/>
          </p:cNvSpPr>
          <p:nvPr>
            <p:ph type="body" sz="quarter" idx="13" hasCustomPrompt="1"/>
          </p:nvPr>
        </p:nvSpPr>
        <p:spPr>
          <a:xfrm>
            <a:off x="457199" y="3677412"/>
            <a:ext cx="2428875" cy="408813"/>
          </a:xfrm>
        </p:spPr>
        <p:txBody>
          <a:bodyPr>
            <a:noAutofit/>
          </a:bodyPr>
          <a:lstStyle>
            <a:lvl1pPr marL="0" indent="0" latinLnBrk="0">
              <a:lnSpc>
                <a:spcPct val="120000"/>
              </a:lnSpc>
              <a:spcBef>
                <a:spcPts val="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Bu yeni, profesyonel broşürü olduğu gibi kullanabilir veya kolayca özelleştirebilirsiniz.</a:t>
            </a:r>
          </a:p>
        </p:txBody>
      </p:sp>
      <p:sp>
        <p:nvSpPr>
          <p:cNvPr id="23" name="Metin Yer Tutucusu 22"/>
          <p:cNvSpPr>
            <a:spLocks noGrp="1"/>
          </p:cNvSpPr>
          <p:nvPr>
            <p:ph type="body" sz="quarter" idx="12" hasCustomPrompt="1"/>
          </p:nvPr>
        </p:nvSpPr>
        <p:spPr>
          <a:xfrm>
            <a:off x="457200" y="4152901"/>
            <a:ext cx="2428875" cy="3162299"/>
          </a:xfrm>
        </p:spPr>
        <p:txBody>
          <a:bodyPr>
            <a:noAutofit/>
          </a:bodyPr>
          <a:lstStyle>
            <a:lvl1pPr marL="182880" indent="-182880" latinLnBrk="0">
              <a:lnSpc>
                <a:spcPct val="120000"/>
              </a:lnSpc>
              <a:spcBef>
                <a:spcPts val="1000"/>
              </a:spcBef>
              <a:defRPr lang="tr-TR" sz="800" baseline="0"/>
            </a:lvl1pPr>
            <a:lvl2pPr marL="228600" indent="-114300" latinLnBrk="0">
              <a:lnSpc>
                <a:spcPct val="100000"/>
              </a:lnSpc>
              <a:spcBef>
                <a:spcPts val="800"/>
              </a:spcBef>
              <a:defRPr lang="tr-TR" sz="900"/>
            </a:lvl2pPr>
            <a:lvl3pPr marL="342900" indent="-114300" latinLnBrk="0">
              <a:lnSpc>
                <a:spcPct val="100000"/>
              </a:lnSpc>
              <a:spcBef>
                <a:spcPts val="600"/>
              </a:spcBef>
              <a:defRPr lang="tr-TR" sz="800"/>
            </a:lvl3pPr>
            <a:lvl4pPr marL="457200" indent="-114300" latinLnBrk="0">
              <a:lnSpc>
                <a:spcPct val="100000"/>
              </a:lnSpc>
              <a:spcBef>
                <a:spcPts val="600"/>
              </a:spcBef>
              <a:defRPr lang="tr-TR" sz="700"/>
            </a:lvl4pPr>
            <a:lvl5pPr marL="571500" indent="-114300" latinLnBrk="0">
              <a:lnSpc>
                <a:spcPct val="100000"/>
              </a:lnSpc>
              <a:spcBef>
                <a:spcPts val="600"/>
              </a:spcBef>
              <a:defRPr lang="tr-TR" sz="700"/>
            </a:lvl5pPr>
          </a:lstStyle>
          <a:p>
            <a:pPr lvl="0"/>
            <a:r>
              <a:rPr lang="tr-TR"/>
              <a:t>Bu şablonu kullanmaya başlamanıza yardımcı olmak için şablonda birkaç ipucuna yer verdik.</a:t>
            </a:r>
            <a:r>
              <a:t/>
            </a:r>
            <a:br/>
            <a:r>
              <a:rPr lang="tr-TR"/>
              <a:t>Herhangi bir ipucu metnini (bunun gibi) kendinizinkiyle değiştirmek için bu metni seçip kendi metninizi girmeniz yeterlidir.</a:t>
            </a:r>
            <a:r>
              <a:t/>
            </a:r>
            <a:br/>
            <a:r>
              <a:rPr lang="tr-TR"/>
              <a:t>Broşürdeki fotoğrafları değiştirmek için, bir resim seçin ve silin. Daha sonra, kendi fotoğrafınızı eklemek için yer tutucudaki Resim Ekle simgesini kullanın.</a:t>
            </a:r>
            <a:r>
              <a:t/>
            </a:r>
            <a:br/>
            <a:r>
              <a:rPr lang="tr-TR"/>
              <a:t>Logoyu kendi logonuzla değiştirmek için “LOGO ile değiştir” resmini ve sonra Resim Araçları Biçim sekmesinde Resim Değiştir'i seçin.</a:t>
            </a:r>
          </a:p>
        </p:txBody>
      </p:sp>
      <p:sp>
        <p:nvSpPr>
          <p:cNvPr id="29" name="Metin Yer Tutucusu 25"/>
          <p:cNvSpPr>
            <a:spLocks noGrp="1"/>
          </p:cNvSpPr>
          <p:nvPr>
            <p:ph type="body" sz="quarter" idx="16" hasCustomPrompt="1"/>
          </p:nvPr>
        </p:nvSpPr>
        <p:spPr>
          <a:xfrm>
            <a:off x="3813820" y="609600"/>
            <a:ext cx="2428875" cy="457200"/>
          </a:xfrm>
        </p:spPr>
        <p:txBody>
          <a:bodyPr>
            <a:noAutofit/>
          </a:bodyPr>
          <a:lstStyle>
            <a:lvl1pPr marL="0" indent="0" latinLnBrk="0">
              <a:lnSpc>
                <a:spcPct val="90000"/>
              </a:lnSpc>
              <a:spcBef>
                <a:spcPts val="0"/>
              </a:spcBef>
              <a:buNone/>
              <a:defRPr lang="tr-TR" sz="2000" b="1" baseline="0">
                <a:solidFill>
                  <a:schemeClr val="accent2">
                    <a:lumMod val="75000"/>
                  </a:schemeClr>
                </a:solidFill>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Biz Kimiz?</a:t>
            </a:r>
          </a:p>
        </p:txBody>
      </p:sp>
      <p:sp>
        <p:nvSpPr>
          <p:cNvPr id="30" name="Metin Yer Tutucusu 25"/>
          <p:cNvSpPr>
            <a:spLocks noGrp="1"/>
          </p:cNvSpPr>
          <p:nvPr>
            <p:ph type="body" sz="quarter" idx="17" hasCustomPrompt="1"/>
          </p:nvPr>
        </p:nvSpPr>
        <p:spPr>
          <a:xfrm>
            <a:off x="3813820" y="1082040"/>
            <a:ext cx="2428875" cy="228600"/>
          </a:xfrm>
        </p:spPr>
        <p:txBody>
          <a:bodyPr>
            <a:noAutofit/>
          </a:bodyPr>
          <a:lstStyle>
            <a:lvl1pPr marL="0" indent="0" latinLnBrk="0">
              <a:lnSpc>
                <a:spcPct val="100000"/>
              </a:lnSpc>
              <a:spcBef>
                <a:spcPts val="0"/>
              </a:spcBef>
              <a:buNone/>
              <a:defRPr lang="tr-TR" sz="1200" b="1" baseline="0">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Hakkımızda</a:t>
            </a:r>
          </a:p>
        </p:txBody>
      </p:sp>
      <p:sp>
        <p:nvSpPr>
          <p:cNvPr id="45" name="Metin Yer Tutucusu 25"/>
          <p:cNvSpPr>
            <a:spLocks noGrp="1"/>
          </p:cNvSpPr>
          <p:nvPr>
            <p:ph type="body" sz="quarter" idx="24" hasCustomPrompt="1"/>
          </p:nvPr>
        </p:nvSpPr>
        <p:spPr>
          <a:xfrm>
            <a:off x="3813820" y="1342644"/>
            <a:ext cx="2428875" cy="880809"/>
          </a:xfrm>
        </p:spPr>
        <p:txBody>
          <a:bodyPr>
            <a:noAutofit/>
          </a:bodyPr>
          <a:lstStyle>
            <a:lvl1pPr marL="0" indent="0" latinLnBrk="0">
              <a:lnSpc>
                <a:spcPct val="120000"/>
              </a:lnSpc>
              <a:spcBef>
                <a:spcPts val="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a:lnSpc>
                <a:spcPct val="120000"/>
              </a:lnSpc>
            </a:pPr>
            <a:r>
              <a:rPr lang="tr-TR" sz="1000" b="0" cap="none" baseline="0">
                <a:solidFill>
                  <a:schemeClr val="tx1"/>
                </a:solidFill>
                <a:latin typeface="+mn-lt"/>
              </a:rPr>
              <a:t>Burası sizin kısa bir konuşma yapacağınız yerdir. Ürünlerinizi veya hizmetlerinizi birisine anlatmak için yalnızca birkaç saniyeniz olsaydı, ne derdiniz?</a:t>
            </a:r>
          </a:p>
        </p:txBody>
      </p:sp>
      <p:sp>
        <p:nvSpPr>
          <p:cNvPr id="32" name="Metin Yer Tutucusu 25"/>
          <p:cNvSpPr>
            <a:spLocks noGrp="1"/>
          </p:cNvSpPr>
          <p:nvPr>
            <p:ph type="body" sz="quarter" idx="19" hasCustomPrompt="1"/>
          </p:nvPr>
        </p:nvSpPr>
        <p:spPr>
          <a:xfrm>
            <a:off x="3813820" y="2287906"/>
            <a:ext cx="2428875" cy="228600"/>
          </a:xfrm>
        </p:spPr>
        <p:txBody>
          <a:bodyPr>
            <a:noAutofit/>
          </a:bodyPr>
          <a:lstStyle>
            <a:lvl1pPr marL="0" indent="0" latinLnBrk="0">
              <a:lnSpc>
                <a:spcPct val="100000"/>
              </a:lnSpc>
              <a:spcBef>
                <a:spcPts val="0"/>
              </a:spcBef>
              <a:buNone/>
              <a:defRPr lang="tr-TR" sz="1200" b="1" baseline="0">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Bize Başvurun</a:t>
            </a:r>
          </a:p>
        </p:txBody>
      </p:sp>
      <p:sp>
        <p:nvSpPr>
          <p:cNvPr id="33" name="Metin Yer Tutucusu 25"/>
          <p:cNvSpPr>
            <a:spLocks noGrp="1"/>
          </p:cNvSpPr>
          <p:nvPr>
            <p:ph type="body" sz="quarter" idx="20" hasCustomPrompt="1"/>
          </p:nvPr>
        </p:nvSpPr>
        <p:spPr>
          <a:xfrm>
            <a:off x="3813820" y="2538985"/>
            <a:ext cx="2428875" cy="670940"/>
          </a:xfrm>
        </p:spPr>
        <p:txBody>
          <a:bodyPr>
            <a:noAutofit/>
          </a:bodyPr>
          <a:lstStyle>
            <a:lvl1pPr marL="0" indent="0" latinLnBrk="0">
              <a:lnSpc>
                <a:spcPct val="100000"/>
              </a:lnSpc>
              <a:spcBef>
                <a:spcPts val="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a:lnSpc>
                <a:spcPct val="120000"/>
              </a:lnSpc>
            </a:pPr>
            <a:r>
              <a:rPr lang="tr-TR" sz="1000" b="0" cap="none" baseline="0">
                <a:solidFill>
                  <a:schemeClr val="tx1"/>
                </a:solidFill>
                <a:latin typeface="+mn-lt"/>
              </a:rPr>
              <a:t>Telefon: [Telefon numarası]</a:t>
            </a:r>
            <a:br>
              <a:rPr lang="tr-TR" sz="1000" b="0" cap="none" baseline="0">
                <a:solidFill>
                  <a:schemeClr val="tx1"/>
                </a:solidFill>
                <a:latin typeface="+mn-lt"/>
              </a:rPr>
            </a:br>
            <a:r>
              <a:rPr lang="tr-TR" sz="1000" b="0" cap="none" baseline="0">
                <a:solidFill>
                  <a:schemeClr val="tx1"/>
                </a:solidFill>
                <a:latin typeface="+mn-lt"/>
              </a:rPr>
              <a:t>E-posta: [E-posta adresi]</a:t>
            </a:r>
            <a:br>
              <a:rPr lang="tr-TR" sz="1000" b="0" cap="none" baseline="0">
                <a:solidFill>
                  <a:schemeClr val="tx1"/>
                </a:solidFill>
                <a:latin typeface="+mn-lt"/>
              </a:rPr>
            </a:br>
            <a:r>
              <a:rPr lang="tr-TR" sz="1000" b="0" cap="none" baseline="0">
                <a:solidFill>
                  <a:schemeClr val="tx1"/>
                </a:solidFill>
                <a:latin typeface="+mn-lt"/>
              </a:rPr>
              <a:t>Web: [Web adresi]</a:t>
            </a:r>
          </a:p>
        </p:txBody>
      </p:sp>
      <p:sp>
        <p:nvSpPr>
          <p:cNvPr id="34" name="Metin Yer Tutucusu 25"/>
          <p:cNvSpPr>
            <a:spLocks noGrp="1"/>
          </p:cNvSpPr>
          <p:nvPr>
            <p:ph type="body" sz="quarter" idx="21" hasCustomPrompt="1"/>
          </p:nvPr>
        </p:nvSpPr>
        <p:spPr>
          <a:xfrm>
            <a:off x="4746624" y="6711251"/>
            <a:ext cx="1508125" cy="292418"/>
          </a:xfrm>
        </p:spPr>
        <p:txBody>
          <a:bodyPr anchor="b">
            <a:noAutofit/>
          </a:bodyPr>
          <a:lstStyle>
            <a:lvl1pPr marL="0" indent="0" latinLnBrk="0">
              <a:lnSpc>
                <a:spcPct val="90000"/>
              </a:lnSpc>
              <a:spcBef>
                <a:spcPts val="0"/>
              </a:spcBef>
              <a:buNone/>
              <a:defRPr lang="tr-TR" sz="1000" b="1" cap="all" baseline="0">
                <a:solidFill>
                  <a:schemeClr val="accent2">
                    <a:lumMod val="75000"/>
                  </a:schemeClr>
                </a:solidFill>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[şirket adı]</a:t>
            </a:r>
          </a:p>
        </p:txBody>
      </p:sp>
      <p:sp>
        <p:nvSpPr>
          <p:cNvPr id="37" name="Metin Yer Tutucusu 36"/>
          <p:cNvSpPr>
            <a:spLocks noGrp="1"/>
          </p:cNvSpPr>
          <p:nvPr>
            <p:ph type="body" sz="quarter" idx="22" hasCustomPrompt="1"/>
          </p:nvPr>
        </p:nvSpPr>
        <p:spPr>
          <a:xfrm>
            <a:off x="4746624" y="7004304"/>
            <a:ext cx="1508125" cy="310896"/>
          </a:xfrm>
        </p:spPr>
        <p:txBody>
          <a:bodyPr>
            <a:noAutofit/>
          </a:bodyPr>
          <a:lstStyle>
            <a:lvl1pPr marL="0" indent="0" latinLnBrk="0">
              <a:lnSpc>
                <a:spcPct val="120000"/>
              </a:lnSpc>
              <a:spcBef>
                <a:spcPts val="0"/>
              </a:spcBef>
              <a:buNone/>
              <a:defRPr lang="tr-TR" sz="800" baseline="0"/>
            </a:lvl1pPr>
            <a:lvl2pPr marL="0" indent="0" latinLnBrk="0">
              <a:defRPr lang="tr-TR" sz="800"/>
            </a:lvl2pPr>
            <a:lvl3pPr marL="0" indent="0" latinLnBrk="0">
              <a:defRPr lang="tr-TR" sz="800"/>
            </a:lvl3pPr>
            <a:lvl4pPr marL="0" indent="0" latinLnBrk="0">
              <a:defRPr lang="tr-TR" sz="800"/>
            </a:lvl4pPr>
            <a:lvl5pPr marL="0" indent="0" latinLnBrk="0">
              <a:defRPr lang="tr-TR" sz="800"/>
            </a:lvl5pPr>
          </a:lstStyle>
          <a:p>
            <a:pPr lvl="0"/>
            <a:r>
              <a:rPr lang="tr-TR"/>
              <a:t>[Adres]</a:t>
            </a:r>
            <a:r>
              <a:t/>
            </a:r>
            <a:br/>
            <a:r>
              <a:rPr lang="tr-TR"/>
              <a:t>[Şehir, Posta Kodu]</a:t>
            </a:r>
          </a:p>
        </p:txBody>
      </p:sp>
      <p:sp>
        <p:nvSpPr>
          <p:cNvPr id="12" name="Resim Yer Tutucusu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latinLnBrk="0">
              <a:buNone/>
              <a:defRPr lang="tr-TR" sz="1400"/>
            </a:lvl1pPr>
          </a:lstStyle>
          <a:p>
            <a:endParaRPr lang="tr-TR"/>
          </a:p>
        </p:txBody>
      </p:sp>
      <p:sp>
        <p:nvSpPr>
          <p:cNvPr id="10" name="Başlık 9"/>
          <p:cNvSpPr>
            <a:spLocks noGrp="1"/>
          </p:cNvSpPr>
          <p:nvPr>
            <p:ph type="title" hasCustomPrompt="1"/>
          </p:nvPr>
        </p:nvSpPr>
        <p:spPr>
          <a:xfrm>
            <a:off x="7322344" y="4498848"/>
            <a:ext cx="2088832" cy="822960"/>
          </a:xfrm>
        </p:spPr>
        <p:txBody>
          <a:bodyPr>
            <a:normAutofit/>
          </a:bodyPr>
          <a:lstStyle>
            <a:lvl1pPr latinLnBrk="0">
              <a:lnSpc>
                <a:spcPct val="85000"/>
              </a:lnSpc>
              <a:defRPr lang="tr-TR" sz="2800" b="1" cap="all" baseline="0">
                <a:solidFill>
                  <a:schemeClr val="bg1"/>
                </a:solidFill>
              </a:defRPr>
            </a:lvl1pPr>
          </a:lstStyle>
          <a:p>
            <a:r>
              <a:rPr lang="tr-TR"/>
              <a:t>Şirket adı</a:t>
            </a:r>
          </a:p>
        </p:txBody>
      </p:sp>
      <p:sp>
        <p:nvSpPr>
          <p:cNvPr id="40" name="Metin Yer Tutucusu 25"/>
          <p:cNvSpPr>
            <a:spLocks noGrp="1"/>
          </p:cNvSpPr>
          <p:nvPr>
            <p:ph type="body" sz="quarter" idx="23" hasCustomPrompt="1"/>
          </p:nvPr>
        </p:nvSpPr>
        <p:spPr>
          <a:xfrm>
            <a:off x="7322344" y="6624978"/>
            <a:ext cx="2088833" cy="439651"/>
          </a:xfrm>
        </p:spPr>
        <p:txBody>
          <a:bodyPr>
            <a:noAutofit/>
          </a:bodyPr>
          <a:lstStyle>
            <a:lvl1pPr marL="0" indent="0" latinLnBrk="0">
              <a:lnSpc>
                <a:spcPct val="100000"/>
              </a:lnSpc>
              <a:spcBef>
                <a:spcPts val="0"/>
              </a:spcBef>
              <a:buNone/>
              <a:defRPr lang="tr-TR" sz="1300" b="0" i="1" baseline="0">
                <a:solidFill>
                  <a:schemeClr val="bg1"/>
                </a:solidFill>
                <a:latin typeface="+mn-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[Broşür alt konu başlığı ve şirket etiket satırı.]</a:t>
            </a:r>
          </a:p>
        </p:txBody>
      </p:sp>
    </p:spTree>
    <p:extLst>
      <p:ext uri="{BB962C8B-B14F-4D97-AF65-F5344CB8AC3E}">
        <p14:creationId xmlns:p14="http://schemas.microsoft.com/office/powerpoint/2010/main" val="47838652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çinde">
    <p:spTree>
      <p:nvGrpSpPr>
        <p:cNvPr id="1" name=""/>
        <p:cNvGrpSpPr/>
        <p:nvPr/>
      </p:nvGrpSpPr>
      <p:grpSpPr>
        <a:xfrm>
          <a:off x="0" y="0"/>
          <a:ext cx="0" cy="0"/>
          <a:chOff x="0" y="0"/>
          <a:chExt cx="0" cy="0"/>
        </a:xfrm>
      </p:grpSpPr>
      <p:cxnSp>
        <p:nvCxnSpPr>
          <p:cNvPr id="19" name="Düz Bağlayıcı 18"/>
          <p:cNvCxnSpPr/>
          <p:nvPr/>
        </p:nvCxnSpPr>
        <p:spPr>
          <a:xfrm>
            <a:off x="3813048" y="1930512"/>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Düz Bağlayıcı 19"/>
          <p:cNvCxnSpPr/>
          <p:nvPr/>
        </p:nvCxnSpPr>
        <p:spPr>
          <a:xfrm>
            <a:off x="3813048" y="3537155"/>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Metin Yer Tutucusu 25"/>
          <p:cNvSpPr>
            <a:spLocks noGrp="1"/>
          </p:cNvSpPr>
          <p:nvPr>
            <p:ph type="body" sz="quarter" idx="14" hasCustomPrompt="1"/>
          </p:nvPr>
        </p:nvSpPr>
        <p:spPr>
          <a:xfrm>
            <a:off x="457200" y="5113295"/>
            <a:ext cx="2428875" cy="248151"/>
          </a:xfrm>
        </p:spPr>
        <p:txBody>
          <a:bodyPr anchor="b">
            <a:noAutofit/>
          </a:bodyPr>
          <a:lstStyle>
            <a:lvl1pPr marL="0" indent="0" latinLnBrk="0">
              <a:lnSpc>
                <a:spcPct val="100000"/>
              </a:lnSpc>
              <a:spcBef>
                <a:spcPts val="0"/>
              </a:spcBef>
              <a:buNone/>
              <a:defRPr lang="tr-TR" sz="1200" b="1" baseline="0">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İşte birkaç fikir...</a:t>
            </a:r>
          </a:p>
        </p:txBody>
      </p:sp>
      <p:sp>
        <p:nvSpPr>
          <p:cNvPr id="29" name="Metin Yer Tutucusu 25"/>
          <p:cNvSpPr>
            <a:spLocks noGrp="1"/>
          </p:cNvSpPr>
          <p:nvPr>
            <p:ph type="body" sz="quarter" idx="16" hasCustomPrompt="1"/>
          </p:nvPr>
        </p:nvSpPr>
        <p:spPr>
          <a:xfrm>
            <a:off x="457200" y="4386248"/>
            <a:ext cx="2428875" cy="609271"/>
          </a:xfrm>
        </p:spPr>
        <p:txBody>
          <a:bodyPr>
            <a:noAutofit/>
          </a:bodyPr>
          <a:lstStyle>
            <a:lvl1pPr marL="0" indent="0" latinLnBrk="0">
              <a:lnSpc>
                <a:spcPct val="90000"/>
              </a:lnSpc>
              <a:spcBef>
                <a:spcPts val="0"/>
              </a:spcBef>
              <a:buNone/>
              <a:defRPr lang="tr-TR" sz="2000" b="1" baseline="0">
                <a:solidFill>
                  <a:schemeClr val="accent2">
                    <a:lumMod val="75000"/>
                  </a:schemeClr>
                </a:solidFill>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Bu broşürde nelere yer verirsiniz?</a:t>
            </a:r>
          </a:p>
        </p:txBody>
      </p:sp>
      <p:sp>
        <p:nvSpPr>
          <p:cNvPr id="13" name="Resim Yer Tutucusu 11"/>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latinLnBrk="0">
              <a:buNone/>
              <a:defRPr lang="tr-TR" sz="1400"/>
            </a:lvl1pPr>
          </a:lstStyle>
          <a:p>
            <a:endParaRPr lang="tr-TR"/>
          </a:p>
        </p:txBody>
      </p:sp>
      <p:sp>
        <p:nvSpPr>
          <p:cNvPr id="26" name="Metin Yer Tutucusu 25"/>
          <p:cNvSpPr>
            <a:spLocks noGrp="1"/>
          </p:cNvSpPr>
          <p:nvPr>
            <p:ph type="body" sz="quarter" idx="13" hasCustomPrompt="1"/>
          </p:nvPr>
        </p:nvSpPr>
        <p:spPr>
          <a:xfrm>
            <a:off x="457199" y="5399546"/>
            <a:ext cx="2428875" cy="1915653"/>
          </a:xfrm>
        </p:spPr>
        <p:txBody>
          <a:bodyPr>
            <a:noAutofit/>
          </a:bodyPr>
          <a:lstStyle>
            <a:lvl1pPr marL="0" indent="0" latinLnBrk="0">
              <a:lnSpc>
                <a:spcPct val="120000"/>
              </a:lnSpc>
              <a:spcBef>
                <a:spcPts val="100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Burası şirketin misyonunu belirtmek için mükemmel bir yerdir. Çok sayıda şirketle aranızdaki farkları özetlemek için sayfanın sağ tarafını, kısa bir başarı öyküsü anlatmak için ise orta kısmı kullanabilirsiniz.</a:t>
            </a:r>
            <a:r>
              <a:t/>
            </a:r>
            <a:br/>
            <a:r>
              <a:rPr lang="tr-TR"/>
              <a:t>(Şirketinizin en iyi yaptığı işlerin fotoğraflarını seçmeniz gerekir. Resimlerin amacı bir etki yaratmaktır.)</a:t>
            </a:r>
          </a:p>
        </p:txBody>
      </p:sp>
      <p:sp>
        <p:nvSpPr>
          <p:cNvPr id="30" name="Metin Yer Tutucusu 25"/>
          <p:cNvSpPr>
            <a:spLocks noGrp="1"/>
          </p:cNvSpPr>
          <p:nvPr>
            <p:ph type="body" sz="quarter" idx="17" hasCustomPrompt="1"/>
          </p:nvPr>
        </p:nvSpPr>
        <p:spPr>
          <a:xfrm>
            <a:off x="3813820" y="549148"/>
            <a:ext cx="2428875" cy="454152"/>
          </a:xfrm>
        </p:spPr>
        <p:txBody>
          <a:bodyPr anchor="b">
            <a:noAutofit/>
          </a:bodyPr>
          <a:lstStyle>
            <a:lvl1pPr marL="0" indent="0" latinLnBrk="0">
              <a:lnSpc>
                <a:spcPct val="100000"/>
              </a:lnSpc>
              <a:spcBef>
                <a:spcPts val="0"/>
              </a:spcBef>
              <a:buNone/>
              <a:defRPr lang="tr-TR" sz="1200" b="1" baseline="0">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Böyle nitelikli bir belgenin zor bir şekilde mi biçimlendirilmesi gerektiğini mi düşünüyorsunuz?r</a:t>
            </a:r>
          </a:p>
        </p:txBody>
      </p:sp>
      <p:sp>
        <p:nvSpPr>
          <p:cNvPr id="31" name="Metin Yer Tutucusu 25"/>
          <p:cNvSpPr>
            <a:spLocks noGrp="1"/>
          </p:cNvSpPr>
          <p:nvPr>
            <p:ph type="body" sz="quarter" idx="18" hasCustomPrompt="1"/>
          </p:nvPr>
        </p:nvSpPr>
        <p:spPr>
          <a:xfrm>
            <a:off x="3813820" y="1066800"/>
            <a:ext cx="2428875" cy="685800"/>
          </a:xfrm>
        </p:spPr>
        <p:txBody>
          <a:bodyPr>
            <a:noAutofit/>
          </a:bodyPr>
          <a:lstStyle>
            <a:lvl1pPr marL="0" indent="0" latinLnBrk="0">
              <a:lnSpc>
                <a:spcPct val="120000"/>
              </a:lnSpc>
              <a:spcBef>
                <a:spcPts val="100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Bir daha düşünün! Bu broşürdeki yer tutucular sizin için zaten biçimlendirilmiştir.</a:t>
            </a:r>
          </a:p>
        </p:txBody>
      </p:sp>
      <p:sp>
        <p:nvSpPr>
          <p:cNvPr id="18" name="Metin Yer Tutucusu 25"/>
          <p:cNvSpPr>
            <a:spLocks noGrp="1"/>
          </p:cNvSpPr>
          <p:nvPr>
            <p:ph type="body" sz="quarter" idx="23" hasCustomPrompt="1"/>
          </p:nvPr>
        </p:nvSpPr>
        <p:spPr>
          <a:xfrm>
            <a:off x="3813820" y="1994810"/>
            <a:ext cx="2428875" cy="1384504"/>
          </a:xfrm>
        </p:spPr>
        <p:txBody>
          <a:bodyPr anchor="ctr">
            <a:noAutofit/>
          </a:bodyPr>
          <a:lstStyle>
            <a:lvl1pPr marL="0" indent="0" latinLnBrk="0">
              <a:lnSpc>
                <a:spcPct val="130000"/>
              </a:lnSpc>
              <a:spcBef>
                <a:spcPts val="0"/>
              </a:spcBef>
              <a:buNone/>
              <a:defRPr lang="tr-TR" sz="1500" i="1" baseline="0">
                <a:solidFill>
                  <a:schemeClr val="accent2">
                    <a:lumMod val="75000"/>
                  </a:schemeClr>
                </a:solidFill>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"Şimdi çekingenliğin sırası değil! Ne kadar mükemmel olduğunuzu gösterin. Burası, heyecan verici başarı hikayeleri için mükemmel bir yerdir."</a:t>
            </a:r>
          </a:p>
        </p:txBody>
      </p:sp>
      <p:sp>
        <p:nvSpPr>
          <p:cNvPr id="32" name="Metin Yer Tutucusu 25"/>
          <p:cNvSpPr>
            <a:spLocks noGrp="1"/>
          </p:cNvSpPr>
          <p:nvPr>
            <p:ph type="body" sz="quarter" idx="19" hasCustomPrompt="1"/>
          </p:nvPr>
        </p:nvSpPr>
        <p:spPr>
          <a:xfrm>
            <a:off x="3813820" y="3583214"/>
            <a:ext cx="2428875" cy="459692"/>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tr-TR" sz="1200" b="1" baseline="0">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marL="0" marR="0" lvl="0" indent="0" algn="l" defTabSz="754380" eaLnBrk="1" fontAlgn="auto" latinLnBrk="0" hangingPunct="1">
              <a:lnSpc>
                <a:spcPct val="100000"/>
              </a:lnSpc>
              <a:spcBef>
                <a:spcPts val="0"/>
              </a:spcBef>
              <a:spcAft>
                <a:spcPts val="0"/>
              </a:spcAft>
              <a:buClrTx/>
              <a:buSzTx/>
              <a:buFont typeface="Arial" panose="020B0604020202020204" pitchFamily="34" charset="0"/>
              <a:buNone/>
              <a:tabLst/>
              <a:defRPr lang="tr-TR"/>
            </a:pPr>
            <a:r>
              <a:rPr lang="tr-TR"/>
              <a:t>Tam olarak istediğiniz sonucu elde edin</a:t>
            </a:r>
          </a:p>
        </p:txBody>
      </p:sp>
      <p:sp>
        <p:nvSpPr>
          <p:cNvPr id="21" name="Metin Yer Tutucusu 25"/>
          <p:cNvSpPr>
            <a:spLocks noGrp="1"/>
          </p:cNvSpPr>
          <p:nvPr>
            <p:ph type="body" sz="quarter" idx="24" hasCustomPrompt="1"/>
          </p:nvPr>
        </p:nvSpPr>
        <p:spPr>
          <a:xfrm>
            <a:off x="3813820" y="4106980"/>
            <a:ext cx="2428875" cy="844959"/>
          </a:xfrm>
        </p:spPr>
        <p:txBody>
          <a:bodyPr>
            <a:noAutofit/>
          </a:bodyPr>
          <a:lstStyle>
            <a:lvl1pPr marL="0" indent="0" latinLnBrk="0">
              <a:lnSpc>
                <a:spcPct val="120000"/>
              </a:lnSpc>
              <a:spcBef>
                <a:spcPts val="100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Şirketinizi ve hizmetlerinizi zirveye taşımak için kendi metninizi yazın!</a:t>
            </a:r>
          </a:p>
        </p:txBody>
      </p:sp>
      <p:sp>
        <p:nvSpPr>
          <p:cNvPr id="22" name="Metin Yer Tutucusu 25"/>
          <p:cNvSpPr>
            <a:spLocks noGrp="1"/>
          </p:cNvSpPr>
          <p:nvPr>
            <p:ph type="body" sz="quarter" idx="25" hasCustomPrompt="1"/>
          </p:nvPr>
        </p:nvSpPr>
        <p:spPr>
          <a:xfrm>
            <a:off x="3813820" y="4974409"/>
            <a:ext cx="2428875" cy="456547"/>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tr-TR" sz="1200" b="1" baseline="0">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Daha fazla yer tutucu mu gerekiyor?</a:t>
            </a:r>
          </a:p>
        </p:txBody>
      </p:sp>
      <p:sp>
        <p:nvSpPr>
          <p:cNvPr id="24" name="Metin Yer Tutucusu 25"/>
          <p:cNvSpPr>
            <a:spLocks noGrp="1"/>
          </p:cNvSpPr>
          <p:nvPr>
            <p:ph type="body" sz="quarter" idx="26" hasCustomPrompt="1"/>
          </p:nvPr>
        </p:nvSpPr>
        <p:spPr>
          <a:xfrm>
            <a:off x="3813820" y="5494568"/>
            <a:ext cx="2428875" cy="771552"/>
          </a:xfrm>
        </p:spPr>
        <p:txBody>
          <a:bodyPr>
            <a:noAutofit/>
          </a:bodyPr>
          <a:lstStyle>
            <a:lvl1pPr marL="0" indent="0" latinLnBrk="0">
              <a:lnSpc>
                <a:spcPct val="120000"/>
              </a:lnSpc>
              <a:spcBef>
                <a:spcPts val="100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Sorun değil! Bunlardan birini kopyalayıp yerine sürüklemeniz yeterlidir.</a:t>
            </a:r>
          </a:p>
        </p:txBody>
      </p:sp>
      <p:sp>
        <p:nvSpPr>
          <p:cNvPr id="12" name="Resim Yer Tutucusu 11"/>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latinLnBrk="0">
              <a:buNone/>
              <a:defRPr lang="tr-TR" sz="1400"/>
            </a:lvl1pPr>
          </a:lstStyle>
          <a:p>
            <a:endParaRPr lang="tr-TR"/>
          </a:p>
        </p:txBody>
      </p:sp>
      <p:sp>
        <p:nvSpPr>
          <p:cNvPr id="28" name="Metin Yer Tutucusu 25"/>
          <p:cNvSpPr>
            <a:spLocks noGrp="1"/>
          </p:cNvSpPr>
          <p:nvPr>
            <p:ph type="body" sz="quarter" idx="15" hasCustomPrompt="1"/>
          </p:nvPr>
        </p:nvSpPr>
        <p:spPr>
          <a:xfrm>
            <a:off x="7165975" y="2221894"/>
            <a:ext cx="2428875" cy="274320"/>
          </a:xfrm>
        </p:spPr>
        <p:txBody>
          <a:bodyPr>
            <a:noAutofit/>
          </a:bodyPr>
          <a:lstStyle>
            <a:lvl1pPr marL="0" indent="0" latinLnBrk="0">
              <a:lnSpc>
                <a:spcPct val="100000"/>
              </a:lnSpc>
              <a:spcBef>
                <a:spcPts val="0"/>
              </a:spcBef>
              <a:buNone/>
              <a:defRPr lang="tr-TR" sz="900" b="0" i="1" baseline="0">
                <a:latin typeface="+mn-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[Fotoğrafınız için bir resim yazısı ekleyin]</a:t>
            </a:r>
          </a:p>
        </p:txBody>
      </p:sp>
      <p:sp>
        <p:nvSpPr>
          <p:cNvPr id="25" name="Metin Yer Tutucusu 25"/>
          <p:cNvSpPr>
            <a:spLocks noGrp="1"/>
          </p:cNvSpPr>
          <p:nvPr>
            <p:ph type="body" sz="quarter" idx="27" hasCustomPrompt="1"/>
          </p:nvPr>
        </p:nvSpPr>
        <p:spPr>
          <a:xfrm>
            <a:off x="7172325" y="2530613"/>
            <a:ext cx="2428875" cy="733033"/>
          </a:xfrm>
        </p:spPr>
        <p:txBody>
          <a:bodyPr>
            <a:noAutofit/>
          </a:bodyPr>
          <a:lstStyle>
            <a:lvl1pPr marL="0" indent="0" latinLnBrk="0">
              <a:lnSpc>
                <a:spcPct val="120000"/>
              </a:lnSpc>
              <a:spcBef>
                <a:spcPts val="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Sunduğunuz hizmetlerle ilgili bazı özel bilgiler vermeyi ve rakipleriniz arasından nasıl sıyrıldığınızı anlatmayı unutmayın.</a:t>
            </a:r>
          </a:p>
        </p:txBody>
      </p:sp>
      <p:sp>
        <p:nvSpPr>
          <p:cNvPr id="35" name="Metin Yer Tutucusu 25"/>
          <p:cNvSpPr>
            <a:spLocks noGrp="1"/>
          </p:cNvSpPr>
          <p:nvPr>
            <p:ph type="body" sz="quarter" idx="28" hasCustomPrompt="1"/>
          </p:nvPr>
        </p:nvSpPr>
        <p:spPr>
          <a:xfrm>
            <a:off x="7172325" y="3288858"/>
            <a:ext cx="2428875" cy="210899"/>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tr-TR" sz="1200" b="1" baseline="0">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Ürün ve Hizmetlerimiz</a:t>
            </a:r>
          </a:p>
        </p:txBody>
      </p:sp>
      <p:sp>
        <p:nvSpPr>
          <p:cNvPr id="36" name="Metin Yer Tutucusu 25"/>
          <p:cNvSpPr>
            <a:spLocks noGrp="1"/>
          </p:cNvSpPr>
          <p:nvPr>
            <p:ph type="body" sz="quarter" idx="29" hasCustomPrompt="1"/>
          </p:nvPr>
        </p:nvSpPr>
        <p:spPr>
          <a:xfrm>
            <a:off x="7172325" y="3552470"/>
            <a:ext cx="2428875" cy="3762730"/>
          </a:xfrm>
        </p:spPr>
        <p:txBody>
          <a:bodyPr>
            <a:noAutofit/>
          </a:bodyPr>
          <a:lstStyle>
            <a:lvl1pPr marL="0" indent="0" latinLnBrk="0">
              <a:lnSpc>
                <a:spcPct val="120000"/>
              </a:lnSpc>
              <a:spcBef>
                <a:spcPts val="100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Buraya ürün ve hizmetlerinizin veya şirketinizle birlikte çalışmanın en büyük avantajlarını madde işaretli bir liste halinde ekleyebilirsiniz. Birkaç kısa paragrafta ince noktalarınızı da özetleyebilirsiniz</a:t>
            </a:r>
            <a:r>
              <a:t/>
            </a:r>
            <a:br/>
            <a:r>
              <a:rPr lang="tr-TR"/>
              <a:t>İşinizin ne kadar mükemmel olduğunu saatlerce anlatabileceğinizi biliyoruz. (Bunun için sizi suçlamıyoruz tabii. Harikasınız!) Bunun bir pazarlama aracı olduğunu da unutmayın; dikkatleri üzerinizde tutmak istiyorsanız kısa, samimi ve rahat okunur bir metin hazırlayın.</a:t>
            </a:r>
          </a:p>
        </p:txBody>
      </p:sp>
    </p:spTree>
    <p:extLst>
      <p:ext uri="{BB962C8B-B14F-4D97-AF65-F5344CB8AC3E}">
        <p14:creationId xmlns:p14="http://schemas.microsoft.com/office/powerpoint/2010/main" val="11981490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91515" y="413809"/>
            <a:ext cx="8675370" cy="1502305"/>
          </a:xfrm>
          <a:prstGeom prst="rect">
            <a:avLst/>
          </a:prstGeom>
        </p:spPr>
        <p:txBody>
          <a:bodyPr vert="horz" lIns="0" tIns="0" rIns="0" bIns="0" rtlCol="0" anchor="ctr">
            <a:normAutofit/>
          </a:bodyPr>
          <a:lstStyle/>
          <a:p>
            <a:r>
              <a:rPr lang="tr-TR"/>
              <a:t>Asıl başlık stili için tıklatın</a:t>
            </a:r>
          </a:p>
        </p:txBody>
      </p:sp>
      <p:sp>
        <p:nvSpPr>
          <p:cNvPr id="3" name="Metin Yer Tutucusu 2"/>
          <p:cNvSpPr>
            <a:spLocks noGrp="1"/>
          </p:cNvSpPr>
          <p:nvPr>
            <p:ph type="body" idx="1"/>
          </p:nvPr>
        </p:nvSpPr>
        <p:spPr>
          <a:xfrm>
            <a:off x="691515" y="2069042"/>
            <a:ext cx="8675370" cy="4931516"/>
          </a:xfrm>
          <a:prstGeom prst="rect">
            <a:avLst/>
          </a:prstGeom>
        </p:spPr>
        <p:txBody>
          <a:bodyPr vert="horz" lIns="0" tIns="0" rIns="0" bIns="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Tarih Yer Tutucusu 3"/>
          <p:cNvSpPr>
            <a:spLocks noGrp="1"/>
          </p:cNvSpPr>
          <p:nvPr>
            <p:ph type="dt" sz="half" idx="2"/>
          </p:nvPr>
        </p:nvSpPr>
        <p:spPr>
          <a:xfrm>
            <a:off x="691515" y="7203864"/>
            <a:ext cx="2703195" cy="413808"/>
          </a:xfrm>
          <a:prstGeom prst="rect">
            <a:avLst/>
          </a:prstGeom>
        </p:spPr>
        <p:txBody>
          <a:bodyPr vert="horz" lIns="91440" tIns="45720" rIns="91440" bIns="45720" rtlCol="0" anchor="ctr"/>
          <a:lstStyle>
            <a:lvl1pPr algn="l" latinLnBrk="0">
              <a:defRPr lang="tr-TR" sz="990">
                <a:solidFill>
                  <a:schemeClr val="tx1">
                    <a:tint val="75000"/>
                  </a:schemeClr>
                </a:solidFill>
              </a:defRPr>
            </a:lvl1pPr>
          </a:lstStyle>
          <a:p>
            <a:fld id="{176F13F1-4F53-474E-A121-46EE839FAD1F}" type="datetime1">
              <a:rPr lang="tr-TR" smtClean="0"/>
              <a:pPr/>
              <a:t>6.8.2013</a:t>
            </a:fld>
            <a:endParaRPr lang="tr-TR" dirty="0"/>
          </a:p>
        </p:txBody>
      </p:sp>
      <p:sp>
        <p:nvSpPr>
          <p:cNvPr id="5" name="Alt Bilgi Yer Tutucusu 4"/>
          <p:cNvSpPr>
            <a:spLocks noGrp="1"/>
          </p:cNvSpPr>
          <p:nvPr>
            <p:ph type="ftr" sz="quarter" idx="3"/>
          </p:nvPr>
        </p:nvSpPr>
        <p:spPr>
          <a:xfrm>
            <a:off x="3834765" y="7203864"/>
            <a:ext cx="2388870" cy="413808"/>
          </a:xfrm>
          <a:prstGeom prst="rect">
            <a:avLst/>
          </a:prstGeom>
        </p:spPr>
        <p:txBody>
          <a:bodyPr vert="horz" lIns="91440" tIns="45720" rIns="91440" bIns="45720" rtlCol="0" anchor="ctr"/>
          <a:lstStyle>
            <a:lvl1pPr algn="ctr" latinLnBrk="0">
              <a:defRPr lang="tr-TR" sz="99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663690" y="7203864"/>
            <a:ext cx="2703195" cy="413808"/>
          </a:xfrm>
          <a:prstGeom prst="rect">
            <a:avLst/>
          </a:prstGeom>
        </p:spPr>
        <p:txBody>
          <a:bodyPr vert="horz" lIns="91440" tIns="45720" rIns="91440" bIns="45720" rtlCol="0" anchor="ctr"/>
          <a:lstStyle>
            <a:lvl1pPr algn="r" latinLnBrk="0">
              <a:defRPr lang="tr-TR" sz="990">
                <a:solidFill>
                  <a:schemeClr val="tx1">
                    <a:tint val="75000"/>
                  </a:schemeClr>
                </a:solidFill>
              </a:defRPr>
            </a:lvl1pPr>
          </a:lstStyle>
          <a:p>
            <a:fld id="{A2D45621-FB72-491B-A41E-B21F020BD976}" type="slidenum">
              <a:t>‹#›</a:t>
            </a:fld>
            <a:endParaRPr lang="tr-TR"/>
          </a:p>
        </p:txBody>
      </p:sp>
    </p:spTree>
    <p:extLst>
      <p:ext uri="{BB962C8B-B14F-4D97-AF65-F5344CB8AC3E}">
        <p14:creationId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iming>
    <p:tnLst>
      <p:par>
        <p:cTn id="1" dur="indefinite" restart="never" nodeType="tmRoot"/>
      </p:par>
    </p:tnLst>
  </p:timing>
  <p:txStyles>
    <p:titleStyle>
      <a:lvl1pPr algn="l" defTabSz="754380" rtl="0" eaLnBrk="1" latinLnBrk="0" hangingPunct="1">
        <a:spcBef>
          <a:spcPct val="0"/>
        </a:spcBef>
        <a:buNone/>
        <a:defRPr lang="tr-T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lang="tr-TR" sz="2310" kern="1200">
          <a:solidFill>
            <a:schemeClr val="tx1"/>
          </a:solidFill>
          <a:latin typeface="+mn-lt"/>
          <a:ea typeface="+mn-ea"/>
          <a:cs typeface="+mn-cs"/>
        </a:defRPr>
      </a:lvl1pPr>
      <a:lvl2pPr marL="565785" indent="-188595" algn="l" defTabSz="754380" rtl="0" eaLnBrk="1" latinLnBrk="0" hangingPunct="1">
        <a:lnSpc>
          <a:spcPct val="90000"/>
        </a:lnSpc>
        <a:spcBef>
          <a:spcPct val="30000"/>
        </a:spcBef>
        <a:buFont typeface="Arial" panose="020B0604020202020204" pitchFamily="34" charset="0"/>
        <a:buChar char="•"/>
        <a:defRPr lang="tr-TR" sz="1980" kern="1200">
          <a:solidFill>
            <a:schemeClr val="tx1"/>
          </a:solidFill>
          <a:latin typeface="+mn-lt"/>
          <a:ea typeface="+mn-ea"/>
          <a:cs typeface="+mn-cs"/>
        </a:defRPr>
      </a:lvl2pPr>
      <a:lvl3pPr marL="942975" indent="-188595" algn="l" defTabSz="754380" rtl="0" eaLnBrk="1" latinLnBrk="0" hangingPunct="1">
        <a:lnSpc>
          <a:spcPct val="90000"/>
        </a:lnSpc>
        <a:spcBef>
          <a:spcPct val="30000"/>
        </a:spcBef>
        <a:buFont typeface="Arial" panose="020B0604020202020204" pitchFamily="34" charset="0"/>
        <a:buChar char="•"/>
        <a:defRPr lang="tr-TR" sz="1650" kern="1200">
          <a:solidFill>
            <a:schemeClr val="tx1"/>
          </a:solidFill>
          <a:latin typeface="+mn-lt"/>
          <a:ea typeface="+mn-ea"/>
          <a:cs typeface="+mn-cs"/>
        </a:defRPr>
      </a:lvl3pPr>
      <a:lvl4pPr marL="132016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4pPr>
      <a:lvl5pPr marL="169735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9pPr>
    </p:bodyStyle>
    <p:otherStyle>
      <a:defPPr>
        <a:defRPr lang="tr-TR"/>
      </a:defPPr>
      <a:lvl1pPr marL="0" algn="l" defTabSz="754380" rtl="0" eaLnBrk="1" latinLnBrk="0" hangingPunct="1">
        <a:defRPr lang="tr-TR" sz="1485" kern="1200">
          <a:solidFill>
            <a:schemeClr val="tx1"/>
          </a:solidFill>
          <a:latin typeface="+mn-lt"/>
          <a:ea typeface="+mn-ea"/>
          <a:cs typeface="+mn-cs"/>
        </a:defRPr>
      </a:lvl1pPr>
      <a:lvl2pPr marL="377190" algn="l" defTabSz="754380" rtl="0" eaLnBrk="1" latinLnBrk="0" hangingPunct="1">
        <a:defRPr lang="tr-TR" sz="1485" kern="1200">
          <a:solidFill>
            <a:schemeClr val="tx1"/>
          </a:solidFill>
          <a:latin typeface="+mn-lt"/>
          <a:ea typeface="+mn-ea"/>
          <a:cs typeface="+mn-cs"/>
        </a:defRPr>
      </a:lvl2pPr>
      <a:lvl3pPr marL="754380" algn="l" defTabSz="754380" rtl="0" eaLnBrk="1" latinLnBrk="0" hangingPunct="1">
        <a:defRPr lang="tr-TR" sz="1485" kern="1200">
          <a:solidFill>
            <a:schemeClr val="tx1"/>
          </a:solidFill>
          <a:latin typeface="+mn-lt"/>
          <a:ea typeface="+mn-ea"/>
          <a:cs typeface="+mn-cs"/>
        </a:defRPr>
      </a:lvl3pPr>
      <a:lvl4pPr marL="1131570" algn="l" defTabSz="754380" rtl="0" eaLnBrk="1" latinLnBrk="0" hangingPunct="1">
        <a:defRPr lang="tr-TR" sz="1485" kern="1200">
          <a:solidFill>
            <a:schemeClr val="tx1"/>
          </a:solidFill>
          <a:latin typeface="+mn-lt"/>
          <a:ea typeface="+mn-ea"/>
          <a:cs typeface="+mn-cs"/>
        </a:defRPr>
      </a:lvl4pPr>
      <a:lvl5pPr marL="1508760" algn="l" defTabSz="754380" rtl="0" eaLnBrk="1" latinLnBrk="0" hangingPunct="1">
        <a:defRPr lang="tr-TR" sz="1485" kern="1200">
          <a:solidFill>
            <a:schemeClr val="tx1"/>
          </a:solidFill>
          <a:latin typeface="+mn-lt"/>
          <a:ea typeface="+mn-ea"/>
          <a:cs typeface="+mn-cs"/>
        </a:defRPr>
      </a:lvl5pPr>
      <a:lvl6pPr marL="1885950" algn="l" defTabSz="754380" rtl="0" eaLnBrk="1" latinLnBrk="0" hangingPunct="1">
        <a:defRPr lang="tr-TR" sz="1485" kern="1200">
          <a:solidFill>
            <a:schemeClr val="tx1"/>
          </a:solidFill>
          <a:latin typeface="+mn-lt"/>
          <a:ea typeface="+mn-ea"/>
          <a:cs typeface="+mn-cs"/>
        </a:defRPr>
      </a:lvl6pPr>
      <a:lvl7pPr marL="2263140" algn="l" defTabSz="754380" rtl="0" eaLnBrk="1" latinLnBrk="0" hangingPunct="1">
        <a:defRPr lang="tr-TR" sz="1485" kern="1200">
          <a:solidFill>
            <a:schemeClr val="tx1"/>
          </a:solidFill>
          <a:latin typeface="+mn-lt"/>
          <a:ea typeface="+mn-ea"/>
          <a:cs typeface="+mn-cs"/>
        </a:defRPr>
      </a:lvl7pPr>
      <a:lvl8pPr marL="2640330" algn="l" defTabSz="754380" rtl="0" eaLnBrk="1" latinLnBrk="0" hangingPunct="1">
        <a:defRPr lang="tr-TR" sz="1485" kern="1200">
          <a:solidFill>
            <a:schemeClr val="tx1"/>
          </a:solidFill>
          <a:latin typeface="+mn-lt"/>
          <a:ea typeface="+mn-ea"/>
          <a:cs typeface="+mn-cs"/>
        </a:defRPr>
      </a:lvl8pPr>
      <a:lvl9pPr marL="3017520" algn="l" defTabSz="754380" rtl="0" eaLnBrk="1" latinLnBrk="0" hangingPunct="1">
        <a:defRPr lang="tr-TR" sz="148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Resim Yer Tutucusu 32" descr="Espresso işaretine doğru eğilmiş gülümseyen kadın" title="Örnek Resim"/>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122" r="122"/>
          <a:stretch>
            <a:fillRect/>
          </a:stretch>
        </p:blipFill>
        <p:spPr/>
      </p:pic>
      <p:sp>
        <p:nvSpPr>
          <p:cNvPr id="24" name="Metin Yer Tutucusu 23"/>
          <p:cNvSpPr>
            <a:spLocks noGrp="1"/>
          </p:cNvSpPr>
          <p:nvPr>
            <p:ph type="body" sz="quarter" idx="15"/>
          </p:nvPr>
        </p:nvSpPr>
        <p:spPr/>
        <p:txBody>
          <a:bodyPr/>
          <a:lstStyle/>
          <a:p>
            <a:r>
              <a:rPr lang="tr-TR" dirty="0"/>
              <a:t>Fotoğrafınız için bir resim yazısı ekleyin</a:t>
            </a:r>
          </a:p>
        </p:txBody>
      </p:sp>
      <p:sp>
        <p:nvSpPr>
          <p:cNvPr id="23" name="Metin Yer Tutucusu 22"/>
          <p:cNvSpPr>
            <a:spLocks noGrp="1"/>
          </p:cNvSpPr>
          <p:nvPr>
            <p:ph type="body" sz="quarter" idx="14"/>
          </p:nvPr>
        </p:nvSpPr>
        <p:spPr/>
        <p:txBody>
          <a:bodyPr/>
          <a:lstStyle/>
          <a:p>
            <a:r>
              <a:rPr lang="tr-TR" dirty="0"/>
              <a:t>Bu şablonla çalışmaya nasıl başlarsınız?</a:t>
            </a:r>
          </a:p>
        </p:txBody>
      </p:sp>
      <p:sp>
        <p:nvSpPr>
          <p:cNvPr id="22" name="Metin Yer Tutucusu 21"/>
          <p:cNvSpPr>
            <a:spLocks noGrp="1"/>
          </p:cNvSpPr>
          <p:nvPr>
            <p:ph type="body" sz="quarter" idx="13"/>
          </p:nvPr>
        </p:nvSpPr>
        <p:spPr/>
        <p:txBody>
          <a:bodyPr/>
          <a:lstStyle/>
          <a:p>
            <a:pPr lvl="0"/>
            <a:r>
              <a:rPr lang="tr-TR" sz="900" dirty="0"/>
              <a:t>Bu yeni, profesyonel broşürü olduğu gibi kullanabilir veya kolayca özelleştirebilirsiniz.</a:t>
            </a:r>
          </a:p>
        </p:txBody>
      </p:sp>
      <p:sp>
        <p:nvSpPr>
          <p:cNvPr id="21" name="Metin Yer Tutucusu 20"/>
          <p:cNvSpPr>
            <a:spLocks noGrp="1"/>
          </p:cNvSpPr>
          <p:nvPr>
            <p:ph type="body" sz="quarter" idx="12"/>
          </p:nvPr>
        </p:nvSpPr>
        <p:spPr/>
        <p:txBody>
          <a:bodyPr/>
          <a:lstStyle/>
          <a:p>
            <a:pPr lvl="0"/>
            <a:r>
              <a:rPr lang="tr-TR" dirty="0"/>
              <a:t>Bu şablonu kullanmaya başlamanıza yardımcı olmak için şablonda birkaç ipucuna yer verdik.</a:t>
            </a:r>
          </a:p>
          <a:p>
            <a:pPr lvl="0"/>
            <a:r>
              <a:rPr lang="tr-TR" dirty="0"/>
              <a:t>Herhangi bir ipucu metnini (bunun gibi) kendinizinkiyle değiştirmek için bu metni seçip kendi metninizi girmeniz yeterlidir.</a:t>
            </a:r>
          </a:p>
          <a:p>
            <a:pPr lvl="0"/>
            <a:r>
              <a:rPr lang="tr-TR" dirty="0"/>
              <a:t>Broşürdeki fotoğrafları değiştirmek için bir resmi seçin ve silin. Ardından kendi resminizi eklemek için yer tutucudaki Resim Ekle simgesini kullanın.</a:t>
            </a:r>
          </a:p>
          <a:p>
            <a:pPr lvl="0"/>
            <a:r>
              <a:rPr lang="tr-TR" dirty="0"/>
              <a:t>Logoyu kendi logonuzla değiştirmek için “LOGO ile değiştir” resmini ve sonra Resim Araçları Biçim sekmesinde Resim Değiştir'i seçin.</a:t>
            </a:r>
          </a:p>
        </p:txBody>
      </p:sp>
      <p:sp>
        <p:nvSpPr>
          <p:cNvPr id="25" name="Metin Yer Tutucusu 24"/>
          <p:cNvSpPr>
            <a:spLocks noGrp="1"/>
          </p:cNvSpPr>
          <p:nvPr>
            <p:ph type="body" sz="quarter" idx="16"/>
          </p:nvPr>
        </p:nvSpPr>
        <p:spPr/>
        <p:txBody>
          <a:bodyPr/>
          <a:lstStyle/>
          <a:p>
            <a:r>
              <a:rPr lang="tr-TR" dirty="0"/>
              <a:t>Biz Kimiz?</a:t>
            </a:r>
          </a:p>
        </p:txBody>
      </p:sp>
      <p:sp>
        <p:nvSpPr>
          <p:cNvPr id="26" name="Metin Yer Tutucusu 25"/>
          <p:cNvSpPr>
            <a:spLocks noGrp="1"/>
          </p:cNvSpPr>
          <p:nvPr>
            <p:ph type="body" sz="quarter" idx="17"/>
          </p:nvPr>
        </p:nvSpPr>
        <p:spPr/>
        <p:txBody>
          <a:bodyPr/>
          <a:lstStyle/>
          <a:p>
            <a:r>
              <a:rPr lang="tr-TR" dirty="0"/>
              <a:t>Hakkımızda</a:t>
            </a:r>
          </a:p>
        </p:txBody>
      </p:sp>
      <p:sp>
        <p:nvSpPr>
          <p:cNvPr id="65" name="Metin Yer Tutucusu 64"/>
          <p:cNvSpPr>
            <a:spLocks noGrp="1"/>
          </p:cNvSpPr>
          <p:nvPr>
            <p:ph type="body" sz="quarter" idx="24"/>
          </p:nvPr>
        </p:nvSpPr>
        <p:spPr/>
        <p:txBody>
          <a:bodyPr/>
          <a:lstStyle/>
          <a:p>
            <a:r>
              <a:rPr lang="tr-TR" dirty="0"/>
              <a:t>Burası sizin kısa bir konuşma yapacağınız yerdir. Ürünlerinizi veya hizmetlerinizi birisine anlatmak için yalnızca birkaç saniyeniz olsaydı, ne derdiniz?
</a:t>
            </a:r>
          </a:p>
        </p:txBody>
      </p:sp>
      <p:sp>
        <p:nvSpPr>
          <p:cNvPr id="28" name="Metin Yer Tutucusu 27"/>
          <p:cNvSpPr>
            <a:spLocks noGrp="1"/>
          </p:cNvSpPr>
          <p:nvPr>
            <p:ph type="body" sz="quarter" idx="19"/>
          </p:nvPr>
        </p:nvSpPr>
        <p:spPr/>
        <p:txBody>
          <a:bodyPr/>
          <a:lstStyle/>
          <a:p>
            <a:r>
              <a:rPr lang="tr-TR"/>
              <a:t>Bize Başvurun</a:t>
            </a:r>
          </a:p>
        </p:txBody>
      </p:sp>
      <p:sp>
        <p:nvSpPr>
          <p:cNvPr id="29" name="Metin Yer Tutucusu 28"/>
          <p:cNvSpPr>
            <a:spLocks noGrp="1"/>
          </p:cNvSpPr>
          <p:nvPr>
            <p:ph type="body" sz="quarter" idx="20"/>
          </p:nvPr>
        </p:nvSpPr>
        <p:spPr/>
        <p:txBody>
          <a:bodyPr/>
          <a:lstStyle/>
          <a:p>
            <a:r>
              <a:rPr lang="tr-TR" dirty="0"/>
              <a:t>Telefon: [Telefon numarası]</a:t>
            </a:r>
          </a:p>
          <a:p>
            <a:r>
              <a:rPr lang="tr-TR" dirty="0"/>
              <a:t>E-posta: [E-posta adresi]</a:t>
            </a:r>
          </a:p>
          <a:p>
            <a:r>
              <a:rPr lang="tr-TR" dirty="0"/>
              <a:t>Web: [Web adresi]</a:t>
            </a:r>
          </a:p>
        </p:txBody>
      </p:sp>
      <p:sp>
        <p:nvSpPr>
          <p:cNvPr id="30" name="Metin Yer Tutucusu 29"/>
          <p:cNvSpPr>
            <a:spLocks noGrp="1"/>
          </p:cNvSpPr>
          <p:nvPr>
            <p:ph type="body" sz="quarter" idx="21"/>
          </p:nvPr>
        </p:nvSpPr>
        <p:spPr/>
        <p:txBody>
          <a:bodyPr/>
          <a:lstStyle/>
          <a:p>
            <a:r>
              <a:rPr lang="tr-TR"/>
              <a:t>Şirket adı</a:t>
            </a:r>
          </a:p>
        </p:txBody>
      </p:sp>
      <p:sp>
        <p:nvSpPr>
          <p:cNvPr id="31" name="Metin Yer Tutucusu 30"/>
          <p:cNvSpPr>
            <a:spLocks noGrp="1"/>
          </p:cNvSpPr>
          <p:nvPr>
            <p:ph type="body" sz="quarter" idx="22"/>
          </p:nvPr>
        </p:nvSpPr>
        <p:spPr/>
        <p:txBody>
          <a:bodyPr/>
          <a:lstStyle/>
          <a:p>
            <a:r>
              <a:rPr lang="tr-TR"/>
              <a:t>Adres</a:t>
            </a:r>
          </a:p>
          <a:p>
            <a:r>
              <a:rPr lang="tr-TR"/>
              <a:t>Şehir, Posta Kodu</a:t>
            </a:r>
          </a:p>
        </p:txBody>
      </p:sp>
      <p:pic>
        <p:nvPicPr>
          <p:cNvPr id="34" name="Resim Yer Tutucusu 33" descr="Bir mekanın açık havadaki masa ve sandalyeleri" title="Örnek Resim"/>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t="3" b="3"/>
          <a:stretch>
            <a:fillRect/>
          </a:stretch>
        </p:blipFill>
        <p:spPr/>
      </p:pic>
      <p:sp>
        <p:nvSpPr>
          <p:cNvPr id="18" name="Başlık 17"/>
          <p:cNvSpPr>
            <a:spLocks noGrp="1"/>
          </p:cNvSpPr>
          <p:nvPr>
            <p:ph type="title"/>
          </p:nvPr>
        </p:nvSpPr>
        <p:spPr/>
        <p:txBody>
          <a:bodyPr/>
          <a:lstStyle/>
          <a:p>
            <a:r>
              <a:rPr lang="tr-TR" dirty="0"/>
              <a:t>Northwind traders</a:t>
            </a:r>
          </a:p>
        </p:txBody>
      </p:sp>
      <p:sp>
        <p:nvSpPr>
          <p:cNvPr id="32" name="Metin Yer Tutucusu 31"/>
          <p:cNvSpPr>
            <a:spLocks noGrp="1"/>
          </p:cNvSpPr>
          <p:nvPr>
            <p:ph type="body" sz="quarter" idx="23"/>
          </p:nvPr>
        </p:nvSpPr>
        <p:spPr/>
        <p:txBody>
          <a:bodyPr/>
          <a:lstStyle/>
          <a:p>
            <a:r>
              <a:rPr lang="tr-TR"/>
              <a:t>Broşür alt konu başlığı veya şirket etiket satırı</a:t>
            </a:r>
          </a:p>
        </p:txBody>
      </p:sp>
      <p:pic>
        <p:nvPicPr>
          <p:cNvPr id="17" name="Resim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50180" y="6882387"/>
            <a:ext cx="755155" cy="365778"/>
          </a:xfrm>
          <a:prstGeom prst="rect">
            <a:avLst/>
          </a:prstGeom>
        </p:spPr>
      </p:pic>
    </p:spTree>
    <p:extLst>
      <p:ext uri="{BB962C8B-B14F-4D97-AF65-F5344CB8AC3E}">
        <p14:creationId xmlns:p14="http://schemas.microsoft.com/office/powerpoint/2010/main" val="2671253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sz="quarter" idx="14"/>
          </p:nvPr>
        </p:nvSpPr>
        <p:spPr/>
        <p:txBody>
          <a:bodyPr/>
          <a:lstStyle/>
          <a:p>
            <a:r>
              <a:rPr lang="tr-TR" dirty="0"/>
              <a:t>İşte birkaç fikir...</a:t>
            </a:r>
          </a:p>
        </p:txBody>
      </p:sp>
      <p:sp>
        <p:nvSpPr>
          <p:cNvPr id="7" name="Metin Yer Tutucusu 6"/>
          <p:cNvSpPr>
            <a:spLocks noGrp="1"/>
          </p:cNvSpPr>
          <p:nvPr>
            <p:ph type="body" sz="quarter" idx="16"/>
          </p:nvPr>
        </p:nvSpPr>
        <p:spPr/>
        <p:txBody>
          <a:bodyPr/>
          <a:lstStyle/>
          <a:p>
            <a:r>
              <a:rPr lang="tr-TR" dirty="0"/>
              <a:t>Bu broşürde nelere yer verirsiniz?</a:t>
            </a:r>
          </a:p>
        </p:txBody>
      </p:sp>
      <p:pic>
        <p:nvPicPr>
          <p:cNvPr id="18" name="Resim Yer Tutucusu 17" descr="Bir kafenin dış mekanındaki çiçekler" title="Örnek Resim"/>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25" r="25"/>
          <a:stretch>
            <a:fillRect/>
          </a:stretch>
        </p:blipFill>
        <p:spPr/>
      </p:pic>
      <p:sp>
        <p:nvSpPr>
          <p:cNvPr id="4" name="Metin Yer Tutucusu 3"/>
          <p:cNvSpPr>
            <a:spLocks noGrp="1"/>
          </p:cNvSpPr>
          <p:nvPr>
            <p:ph type="body" sz="quarter" idx="13"/>
          </p:nvPr>
        </p:nvSpPr>
        <p:spPr/>
        <p:txBody>
          <a:bodyPr/>
          <a:lstStyle/>
          <a:p>
            <a:pPr lvl="0"/>
            <a:r>
              <a:rPr lang="tr-TR" dirty="0"/>
              <a:t>Burası şirketin misyonunu belirtmek için mükemmel bir yerdir. Çok sayıda şirket arasından nasıl sıyrıldığınızı özetlemek için sayfanın sağ tarafını kullanabilir, başarı öykünüzün özeti için ise orta kısmı kullanabilirsiniz.</a:t>
            </a:r>
          </a:p>
          <a:p>
            <a:pPr lvl="0"/>
            <a:r>
              <a:rPr lang="tr-TR" dirty="0"/>
              <a:t>(Şirketinizin en iyi yaptığı işlerin fotoğraflarını seçmeniz gerekir. Resimlerin amacı bir etki yaratmaktır.)</a:t>
            </a:r>
          </a:p>
        </p:txBody>
      </p:sp>
      <p:sp>
        <p:nvSpPr>
          <p:cNvPr id="8" name="Metin Yer Tutucusu 7"/>
          <p:cNvSpPr>
            <a:spLocks noGrp="1"/>
          </p:cNvSpPr>
          <p:nvPr>
            <p:ph type="body" sz="quarter" idx="17"/>
          </p:nvPr>
        </p:nvSpPr>
        <p:spPr/>
        <p:txBody>
          <a:bodyPr/>
          <a:lstStyle/>
          <a:p>
            <a:pPr lvl="0"/>
            <a:r>
              <a:rPr lang="tr-TR" dirty="0"/>
              <a:t>Böyle nitelikli bir belgenin zor bir şekilde mi biçimlendirilmesi gerektiğini mi </a:t>
            </a:r>
            <a:r>
              <a:rPr lang="tr-TR" dirty="0" smtClean="0"/>
              <a:t>düşünüyorsunuz ?</a:t>
            </a:r>
            <a:endParaRPr lang="tr-TR" dirty="0"/>
          </a:p>
        </p:txBody>
      </p:sp>
      <p:sp>
        <p:nvSpPr>
          <p:cNvPr id="9" name="Metin Yer Tutucusu 8"/>
          <p:cNvSpPr>
            <a:spLocks noGrp="1"/>
          </p:cNvSpPr>
          <p:nvPr>
            <p:ph type="body" sz="quarter" idx="18"/>
          </p:nvPr>
        </p:nvSpPr>
        <p:spPr/>
        <p:txBody>
          <a:bodyPr/>
          <a:lstStyle/>
          <a:p>
            <a:pPr lvl="0"/>
            <a:r>
              <a:rPr lang="tr-TR" dirty="0"/>
              <a:t>Bir daha düşünün! Bu broşürdeki yer tutucular sizin için zaten biçimlendirilmiştir.</a:t>
            </a:r>
          </a:p>
        </p:txBody>
      </p:sp>
      <p:sp>
        <p:nvSpPr>
          <p:cNvPr id="11" name="Metin Yer Tutucusu 10"/>
          <p:cNvSpPr>
            <a:spLocks noGrp="1"/>
          </p:cNvSpPr>
          <p:nvPr>
            <p:ph type="body" sz="quarter" idx="23"/>
          </p:nvPr>
        </p:nvSpPr>
        <p:spPr/>
        <p:txBody>
          <a:bodyPr/>
          <a:lstStyle/>
          <a:p>
            <a:pPr lvl="0"/>
            <a:r>
              <a:rPr lang="tr-TR" sz="1400" dirty="0"/>
              <a:t>"Şimdi çekingenliğin sırası değil! Ne kadar mükemmel olduğunuzu gösterin. Burası, heyecan verici başarı hikayeleri için mükemmel bir yerdir."</a:t>
            </a:r>
          </a:p>
        </p:txBody>
      </p:sp>
      <p:sp>
        <p:nvSpPr>
          <p:cNvPr id="10" name="Metin Yer Tutucusu 9"/>
          <p:cNvSpPr>
            <a:spLocks noGrp="1"/>
          </p:cNvSpPr>
          <p:nvPr>
            <p:ph type="body" sz="quarter" idx="19"/>
          </p:nvPr>
        </p:nvSpPr>
        <p:spPr>
          <a:xfrm>
            <a:off x="3813820" y="3794094"/>
            <a:ext cx="2428875" cy="459692"/>
          </a:xfrm>
        </p:spPr>
        <p:txBody>
          <a:bodyPr/>
          <a:lstStyle/>
          <a:p>
            <a:pPr lvl="0"/>
            <a:r>
              <a:rPr lang="tr-TR" dirty="0"/>
              <a:t>Tam olarak istediğiniz sonucu elde edin</a:t>
            </a:r>
          </a:p>
        </p:txBody>
      </p:sp>
      <p:sp>
        <p:nvSpPr>
          <p:cNvPr id="12" name="Metin Yer Tutucusu 11"/>
          <p:cNvSpPr>
            <a:spLocks noGrp="1"/>
          </p:cNvSpPr>
          <p:nvPr>
            <p:ph type="body" sz="quarter" idx="24"/>
          </p:nvPr>
        </p:nvSpPr>
        <p:spPr>
          <a:xfrm>
            <a:off x="3813820" y="4317860"/>
            <a:ext cx="2428875" cy="844959"/>
          </a:xfrm>
        </p:spPr>
        <p:txBody>
          <a:bodyPr/>
          <a:lstStyle/>
          <a:p>
            <a:pPr lvl="0"/>
            <a:r>
              <a:rPr lang="tr-TR" dirty="0"/>
              <a:t>Şirketinizi ve hizmetlerinizi zirveye taşımak için kendi metninizi yazın!</a:t>
            </a:r>
          </a:p>
        </p:txBody>
      </p:sp>
      <p:sp>
        <p:nvSpPr>
          <p:cNvPr id="13" name="Metin Yer Tutucusu 12"/>
          <p:cNvSpPr>
            <a:spLocks noGrp="1"/>
          </p:cNvSpPr>
          <p:nvPr>
            <p:ph type="body" sz="quarter" idx="25"/>
          </p:nvPr>
        </p:nvSpPr>
        <p:spPr>
          <a:xfrm>
            <a:off x="3813820" y="5185289"/>
            <a:ext cx="2428875" cy="456547"/>
          </a:xfrm>
        </p:spPr>
        <p:txBody>
          <a:bodyPr/>
          <a:lstStyle/>
          <a:p>
            <a:pPr lvl="0"/>
            <a:r>
              <a:rPr lang="tr-TR" dirty="0"/>
              <a:t>Şirket markası olarak kullandığınız renkleriniz veya yazı tipleriniz mi var?</a:t>
            </a:r>
          </a:p>
        </p:txBody>
      </p:sp>
      <p:sp>
        <p:nvSpPr>
          <p:cNvPr id="14" name="Metin Yer Tutucusu 13"/>
          <p:cNvSpPr>
            <a:spLocks noGrp="1"/>
          </p:cNvSpPr>
          <p:nvPr>
            <p:ph type="body" sz="quarter" idx="26"/>
          </p:nvPr>
        </p:nvSpPr>
        <p:spPr>
          <a:xfrm>
            <a:off x="3813820" y="5705448"/>
            <a:ext cx="2428875" cy="771552"/>
          </a:xfrm>
        </p:spPr>
        <p:txBody>
          <a:bodyPr/>
          <a:lstStyle/>
          <a:p>
            <a:pPr lvl="0"/>
            <a:r>
              <a:rPr lang="tr-TR" dirty="0"/>
              <a:t>Sorun değil! Bunlardan birini kopyalayıp yerine sürüklemeniz yeterlidir.</a:t>
            </a:r>
          </a:p>
        </p:txBody>
      </p:sp>
      <p:pic>
        <p:nvPicPr>
          <p:cNvPr id="19" name="Resim Yer Tutucusu 18" descr="Ahşap bir masadaki yeşil fincan ve tabak" title="Örnek Resim"/>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t="32" b="32"/>
          <a:stretch>
            <a:fillRect/>
          </a:stretch>
        </p:blipFill>
        <p:spPr/>
      </p:pic>
      <p:sp>
        <p:nvSpPr>
          <p:cNvPr id="6" name="Metin Yer Tutucusu 5"/>
          <p:cNvSpPr>
            <a:spLocks noGrp="1"/>
          </p:cNvSpPr>
          <p:nvPr>
            <p:ph type="body" sz="quarter" idx="15"/>
          </p:nvPr>
        </p:nvSpPr>
        <p:spPr/>
        <p:txBody>
          <a:bodyPr/>
          <a:lstStyle/>
          <a:p>
            <a:pPr lvl="0"/>
            <a:r>
              <a:rPr lang="tr-TR" dirty="0"/>
              <a:t>Fotoğrafınız için bir resim yazısı ekleyin</a:t>
            </a:r>
          </a:p>
          <a:p>
            <a:endParaRPr lang="tr-TR" dirty="0"/>
          </a:p>
        </p:txBody>
      </p:sp>
      <p:sp>
        <p:nvSpPr>
          <p:cNvPr id="15" name="Metin Yer Tutucusu 14"/>
          <p:cNvSpPr>
            <a:spLocks noGrp="1"/>
          </p:cNvSpPr>
          <p:nvPr>
            <p:ph type="body" sz="quarter" idx="27"/>
          </p:nvPr>
        </p:nvSpPr>
        <p:spPr/>
        <p:txBody>
          <a:bodyPr/>
          <a:lstStyle/>
          <a:p>
            <a:pPr lvl="0"/>
            <a:r>
              <a:rPr lang="tr-TR" dirty="0"/>
              <a:t>Sunduğunuz hizmetlerle ilgili bazı özel bilgiler vermeyi ve rakipleriniz arasından nasıl sıyrıldığınızı anlatmayı unutmayın.</a:t>
            </a:r>
          </a:p>
        </p:txBody>
      </p:sp>
      <p:sp>
        <p:nvSpPr>
          <p:cNvPr id="16" name="Metin Yer Tutucusu 15"/>
          <p:cNvSpPr>
            <a:spLocks noGrp="1"/>
          </p:cNvSpPr>
          <p:nvPr>
            <p:ph type="body" sz="quarter" idx="28"/>
          </p:nvPr>
        </p:nvSpPr>
        <p:spPr/>
        <p:txBody>
          <a:bodyPr/>
          <a:lstStyle/>
          <a:p>
            <a:pPr lvl="0"/>
            <a:r>
              <a:rPr lang="tr-TR" dirty="0"/>
              <a:t>Ürün ve Hizmetlerimiz</a:t>
            </a:r>
          </a:p>
        </p:txBody>
      </p:sp>
      <p:sp>
        <p:nvSpPr>
          <p:cNvPr id="17" name="Metin Yer Tutucusu 16"/>
          <p:cNvSpPr>
            <a:spLocks noGrp="1"/>
          </p:cNvSpPr>
          <p:nvPr>
            <p:ph type="body" sz="quarter" idx="29"/>
          </p:nvPr>
        </p:nvSpPr>
        <p:spPr/>
        <p:txBody>
          <a:bodyPr/>
          <a:lstStyle/>
          <a:p>
            <a:pPr lvl="0"/>
            <a:r>
              <a:rPr lang="tr-TR" dirty="0"/>
              <a:t>Buraya ürün ve hizmetlerinizin veya şirketinizle birlikte çalışmanın en büyük avantajlarını madde işaretli bir liste halinde ekleyebilirsiniz. Birkaç kısa paragrafta ince noktalarınızı da özetleyebilirsiniz.</a:t>
            </a:r>
          </a:p>
          <a:p>
            <a:pPr lvl="0"/>
            <a:r>
              <a:rPr lang="tr-TR" dirty="0"/>
              <a:t>İşinizin ne kadar mükemmel olduğunu saatlerce anlatabileceğinizi biliyoruz. (Bunun için sizi suçlamıyoruz tabii. Harikasınız!) Bunun bir pazarlama aracı olduğunu da unutmayın; dikkatleri üzerinizde tutmak istiyorsanız kısa, samimi ve rahat okunur bir metin hazırlayın.</a:t>
            </a:r>
          </a:p>
        </p:txBody>
      </p:sp>
    </p:spTree>
    <p:extLst>
      <p:ext uri="{BB962C8B-B14F-4D97-AF65-F5344CB8AC3E}">
        <p14:creationId xmlns:p14="http://schemas.microsoft.com/office/powerpoint/2010/main" val="653308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BroşürRengi">
  <a:themeElements>
    <a:clrScheme name="BroşürRengi">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8585D7-9F9A-464B-98FD-C2369966A8D7}">
  <ds:schemaRefs>
    <ds:schemaRef ds:uri="http://schemas.microsoft.com/sharepoint/v3/contenttype/forms"/>
  </ds:schemaRefs>
</ds:datastoreItem>
</file>

<file path=customXml/itemProps2.xml><?xml version="1.0" encoding="utf-8"?>
<ds:datastoreItem xmlns:ds="http://schemas.openxmlformats.org/officeDocument/2006/customXml" ds:itemID="{80E32F16-139C-406D-87C5-ECC5DE68882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BB39241-3DC4-4E74-9CA5-66F559558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459</Words>
  <Application>Microsoft Office PowerPoint</Application>
  <PresentationFormat>Özel</PresentationFormat>
  <Paragraphs>38</Paragraphs>
  <Slides>2</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Cambria</vt:lpstr>
      <vt:lpstr>BroşürRengi</vt:lpstr>
      <vt:lpstr>Northwind traders</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2012-07-26T23:19:00Z</dcterms:created>
  <dcterms:modified xsi:type="dcterms:W3CDTF">2013-08-06T13:41:34Z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