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3213" autoAdjust="0"/>
  </p:normalViewPr>
  <p:slideViewPr>
    <p:cSldViewPr snapToGrid="0">
      <p:cViewPr varScale="1">
        <p:scale>
          <a:sx n="104" d="100"/>
          <a:sy n="104" d="100"/>
        </p:scale>
        <p:origin x="108" y="240"/>
      </p:cViewPr>
      <p:guideLst/>
    </p:cSldViewPr>
  </p:slideViewPr>
  <p:notesTextViewPr>
    <p:cViewPr>
      <p:scale>
        <a:sx n="3" d="2"/>
        <a:sy n="3" d="2"/>
      </p:scale>
      <p:origin x="0" y="0"/>
    </p:cViewPr>
  </p:notesTextViewPr>
  <p:notesViewPr>
    <p:cSldViewPr snapToGrid="0">
      <p:cViewPr varScale="1">
        <p:scale>
          <a:sx n="89" d="100"/>
          <a:sy n="89" d="100"/>
        </p:scale>
        <p:origin x="201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AB0C722C-D00C-479F-B831-D2815AAD7459}" type="datetime1">
              <a:rPr lang="tr-TR" smtClean="0"/>
              <a:t>6.8.2013</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E169A89D-734B-4FAD-B6E7-2B864E72E489}" type="slidenum">
              <a:rPr lang="tr-TR"/>
              <a:t>‹#›</a:t>
            </a:fld>
            <a:endParaRPr lang="tr-T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AC3A5A3C-F8D3-4697-AF86-79FA6B0F2074}" type="datetime1">
              <a:rPr lang="tr-TR" smtClean="0"/>
              <a:pPr/>
              <a:t>6.8.2013</a:t>
            </a:fld>
            <a:endParaRPr lang="tr-TR" dirty="0"/>
          </a:p>
        </p:txBody>
      </p:sp>
      <p:sp>
        <p:nvSpPr>
          <p:cNvPr id="4" name="Slayt Görüntüsü Yer Tutucus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952A89D7-7603-4ECB-ADF6-F6CF2BE4F401}" type="slidenum">
              <a:t>‹#›</a:t>
            </a:fld>
            <a:endParaRPr lang="tr-T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tr-TR" sz="1200" kern="1200">
        <a:solidFill>
          <a:schemeClr val="tx1"/>
        </a:solidFill>
        <a:latin typeface="+mn-lt"/>
        <a:ea typeface="+mn-ea"/>
        <a:cs typeface="+mn-cs"/>
      </a:defRPr>
    </a:lvl1pPr>
    <a:lvl2pPr marL="457200" algn="l" defTabSz="914400" rtl="0" eaLnBrk="1" latinLnBrk="0" hangingPunct="1">
      <a:defRPr lang="tr-TR" sz="1200" kern="1200">
        <a:solidFill>
          <a:schemeClr val="tx1"/>
        </a:solidFill>
        <a:latin typeface="+mn-lt"/>
        <a:ea typeface="+mn-ea"/>
        <a:cs typeface="+mn-cs"/>
      </a:defRPr>
    </a:lvl2pPr>
    <a:lvl3pPr marL="914400" algn="l" defTabSz="914400" rtl="0" eaLnBrk="1" latinLnBrk="0" hangingPunct="1">
      <a:defRPr lang="tr-TR" sz="1200" kern="1200">
        <a:solidFill>
          <a:schemeClr val="tx1"/>
        </a:solidFill>
        <a:latin typeface="+mn-lt"/>
        <a:ea typeface="+mn-ea"/>
        <a:cs typeface="+mn-cs"/>
      </a:defRPr>
    </a:lvl3pPr>
    <a:lvl4pPr marL="1371600" algn="l" defTabSz="914400" rtl="0" eaLnBrk="1" latinLnBrk="0" hangingPunct="1">
      <a:defRPr lang="tr-TR" sz="1200" kern="1200">
        <a:solidFill>
          <a:schemeClr val="tx1"/>
        </a:solidFill>
        <a:latin typeface="+mn-lt"/>
        <a:ea typeface="+mn-ea"/>
        <a:cs typeface="+mn-cs"/>
      </a:defRPr>
    </a:lvl4pPr>
    <a:lvl5pPr marL="1828800" algn="l" defTabSz="914400" rtl="0" eaLnBrk="1" latinLnBrk="0" hangingPunct="1">
      <a:defRPr lang="tr-TR" sz="1200" kern="1200">
        <a:solidFill>
          <a:schemeClr val="tx1"/>
        </a:solidFill>
        <a:latin typeface="+mn-lt"/>
        <a:ea typeface="+mn-ea"/>
        <a:cs typeface="+mn-cs"/>
      </a:defRPr>
    </a:lvl5pPr>
    <a:lvl6pPr marL="2286000" algn="l" defTabSz="914400" rtl="0" eaLnBrk="1" latinLnBrk="0" hangingPunct="1">
      <a:defRPr lang="tr-TR" sz="1200" kern="1200">
        <a:solidFill>
          <a:schemeClr val="tx1"/>
        </a:solidFill>
        <a:latin typeface="+mn-lt"/>
        <a:ea typeface="+mn-ea"/>
        <a:cs typeface="+mn-cs"/>
      </a:defRPr>
    </a:lvl6pPr>
    <a:lvl7pPr marL="2743200" algn="l" defTabSz="914400" rtl="0" eaLnBrk="1" latinLnBrk="0" hangingPunct="1">
      <a:defRPr lang="tr-TR" sz="1200" kern="1200">
        <a:solidFill>
          <a:schemeClr val="tx1"/>
        </a:solidFill>
        <a:latin typeface="+mn-lt"/>
        <a:ea typeface="+mn-ea"/>
        <a:cs typeface="+mn-cs"/>
      </a:defRPr>
    </a:lvl7pPr>
    <a:lvl8pPr marL="3200400" algn="l" defTabSz="914400" rtl="0" eaLnBrk="1" latinLnBrk="0" hangingPunct="1">
      <a:defRPr lang="tr-TR" sz="1200" kern="1200">
        <a:solidFill>
          <a:schemeClr val="tx1"/>
        </a:solidFill>
        <a:latin typeface="+mn-lt"/>
        <a:ea typeface="+mn-ea"/>
        <a:cs typeface="+mn-cs"/>
      </a:defRPr>
    </a:lvl8pPr>
    <a:lvl9pPr marL="3657600" algn="l" defTabSz="914400" rtl="0" eaLnBrk="1" latinLnBrk="0" hangingPunct="1">
      <a:defRPr lang="tr-T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a:lstStyle/>
          <a:p>
            <a:r>
              <a:rPr lang="tr-TR" dirty="0"/>
              <a:t>Bu broşürü değiştirmek için, örnek içeriğimizi kendinizinkiyle değiştirin. Boş bir sayfayla başlamak isterseniz, yeni bir sayfa eklemek için Giriş sekmesindeki Yeni Slayt düğmesine basın. Ardından boş yer tutuculara kendi metninizi ve resimlerinizi girin. Başlıklar, alt başlıklar veya gövde metni için başka yer tutuculara gerek duyarsanız, mevcut yer tutuculardan birini kopyalayın ve yerine yenisini sürükleyin.</a:t>
            </a:r>
          </a:p>
          <a:p>
            <a:endParaRPr lang="tr-TR" dirty="0"/>
          </a:p>
          <a:p>
            <a:r>
              <a:rPr lang="tr-TR" dirty="0"/>
              <a:t>Sizin için katlama işaretleri yaptığımızı fark ettiniz mi? Gerçekten çok az belli oluyor, ancak yine de broşürünüzde gösterilmesini istemezseniz, yazdırma işleminden önce bunları seçip silebilirsiniz.</a:t>
            </a:r>
          </a:p>
          <a:p>
            <a:endParaRPr lang="tr-TR" dirty="0"/>
          </a:p>
        </p:txBody>
      </p:sp>
      <p:sp>
        <p:nvSpPr>
          <p:cNvPr id="4" name="Slayt Numarası Yer Tutucusu 3"/>
          <p:cNvSpPr>
            <a:spLocks noGrp="1"/>
          </p:cNvSpPr>
          <p:nvPr>
            <p:ph type="sldNum" sz="quarter" idx="10"/>
          </p:nvPr>
        </p:nvSpPr>
        <p:spPr/>
        <p:txBody>
          <a:bodyPr/>
          <a:lstStyle/>
          <a:p>
            <a:fld id="{952A89D7-7603-4ECB-ADF6-F6CF2BE4F401}" type="slidenum">
              <a:rPr lang="tr-TR" smtClean="0"/>
              <a:t>1</a:t>
            </a:fld>
            <a:endParaRPr lang="tr-TR"/>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2A89D7-7603-4ECB-ADF6-F6CF2BE4F401}" type="slidenum">
              <a:rPr lang="tr-TR" smtClean="0"/>
              <a:t>2</a:t>
            </a:fld>
            <a:endParaRPr lang="tr-TR"/>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ayfanın Dışı">
    <p:spTree>
      <p:nvGrpSpPr>
        <p:cNvPr id="1" name=""/>
        <p:cNvGrpSpPr/>
        <p:nvPr/>
      </p:nvGrpSpPr>
      <p:grpSpPr>
        <a:xfrm>
          <a:off x="0" y="0"/>
          <a:ext cx="0" cy="0"/>
          <a:chOff x="0" y="0"/>
          <a:chExt cx="0" cy="0"/>
        </a:xfrm>
      </p:grpSpPr>
      <p:sp>
        <p:nvSpPr>
          <p:cNvPr id="39" name="Dikdörtgen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1" name="Dikdörtgen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2" name="Dikdörtgen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3" name="Dikdörtgen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5" name="Dikdörtgen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0" name="Dikdörtgen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3" name="Dikdörtgen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Metin Yer Tutucusu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tr-TR" sz="1200" i="1">
                <a:solidFill>
                  <a:schemeClr val="bg1"/>
                </a:solidFill>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Metin eklemek için tıklatın</a:t>
            </a:r>
          </a:p>
        </p:txBody>
      </p:sp>
      <p:sp>
        <p:nvSpPr>
          <p:cNvPr id="31" name="Metin Yer Tutucusu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tr-TR" sz="1600" b="1">
                <a:solidFill>
                  <a:schemeClr val="bg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Başlık metni</a:t>
            </a:r>
          </a:p>
        </p:txBody>
      </p:sp>
      <p:sp>
        <p:nvSpPr>
          <p:cNvPr id="5" name="Resim Yer Tutucusu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tr-TR" sz="1400"/>
            </a:lvl1pPr>
          </a:lstStyle>
          <a:p>
            <a:endParaRPr lang="tr-TR"/>
          </a:p>
        </p:txBody>
      </p:sp>
      <p:sp>
        <p:nvSpPr>
          <p:cNvPr id="48" name="Resim Yer Tutucusu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tr-TR" sz="1400"/>
            </a:lvl1pPr>
          </a:lstStyle>
          <a:p>
            <a:endParaRPr lang="tr-TR"/>
          </a:p>
        </p:txBody>
      </p:sp>
      <p:sp>
        <p:nvSpPr>
          <p:cNvPr id="49" name="Dikdörtgen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1" name="Resim Yer Tutucusu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tr-TR" sz="1400"/>
            </a:lvl1pPr>
          </a:lstStyle>
          <a:p>
            <a:endParaRPr lang="tr-TR"/>
          </a:p>
        </p:txBody>
      </p:sp>
      <p:sp>
        <p:nvSpPr>
          <p:cNvPr id="52" name="Dikdörtgen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5" name="Metin Yer Tutucusu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tr-TR" sz="1400" b="0" i="1">
                <a:solidFill>
                  <a:schemeClr val="bg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Metin eklemek için tıklatın</a:t>
            </a:r>
          </a:p>
        </p:txBody>
      </p:sp>
      <p:sp>
        <p:nvSpPr>
          <p:cNvPr id="56" name="Metin Yer Tutucusu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tr-TR" sz="1100" b="0" i="0">
                <a:solidFill>
                  <a:schemeClr val="bg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Metin eklemek için tıklatın</a:t>
            </a:r>
          </a:p>
        </p:txBody>
      </p:sp>
      <p:sp>
        <p:nvSpPr>
          <p:cNvPr id="57" name="Metin Yer Tutucusu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tr-TR" sz="1100" b="0" i="1">
                <a:solidFill>
                  <a:schemeClr val="bg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Metin eklemek için tıklatın</a:t>
            </a:r>
          </a:p>
        </p:txBody>
      </p:sp>
      <p:sp>
        <p:nvSpPr>
          <p:cNvPr id="58" name="Metin Yer Tutucusu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tr-TR" sz="2400" b="0" i="1">
                <a:solidFill>
                  <a:schemeClr val="bg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Şirket adı</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ayfanın İçi">
    <p:spTree>
      <p:nvGrpSpPr>
        <p:cNvPr id="1" name=""/>
        <p:cNvGrpSpPr/>
        <p:nvPr/>
      </p:nvGrpSpPr>
      <p:grpSpPr>
        <a:xfrm>
          <a:off x="0" y="0"/>
          <a:ext cx="0" cy="0"/>
          <a:chOff x="0" y="0"/>
          <a:chExt cx="0" cy="0"/>
        </a:xfrm>
      </p:grpSpPr>
      <p:sp>
        <p:nvSpPr>
          <p:cNvPr id="78" name="Dikdörtgen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9" name="Dikdörtgen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6" name="Resim Yer Tutucusu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tr-TR" sz="1400"/>
            </a:lvl1pPr>
          </a:lstStyle>
          <a:p>
            <a:endParaRPr lang="tr-TR"/>
          </a:p>
        </p:txBody>
      </p:sp>
      <p:sp>
        <p:nvSpPr>
          <p:cNvPr id="72" name="Metin Yer Tutucusu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tr-TR" sz="1200" b="0" i="1">
                <a:solidFill>
                  <a:schemeClr val="tx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Metin eklemek için tıklatın</a:t>
            </a:r>
          </a:p>
        </p:txBody>
      </p:sp>
      <p:sp>
        <p:nvSpPr>
          <p:cNvPr id="73" name="Metin Yer Tutucusu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tr-TR"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tr-TR" sz="900"/>
            </a:lvl2pPr>
            <a:lvl3pPr marL="182880" indent="-182880" latinLnBrk="0">
              <a:lnSpc>
                <a:spcPct val="100000"/>
              </a:lnSpc>
              <a:spcBef>
                <a:spcPts val="600"/>
              </a:spcBef>
              <a:spcAft>
                <a:spcPts val="0"/>
              </a:spcAft>
              <a:buFont typeface="Arial" panose="020B0604020202020204" pitchFamily="34" charset="0"/>
              <a:buChar char="•"/>
              <a:defRPr lang="tr-TR" sz="900"/>
            </a:lvl3pPr>
            <a:lvl4pPr marL="182880" indent="-182880" latinLnBrk="0">
              <a:lnSpc>
                <a:spcPct val="100000"/>
              </a:lnSpc>
              <a:spcBef>
                <a:spcPts val="600"/>
              </a:spcBef>
              <a:spcAft>
                <a:spcPts val="0"/>
              </a:spcAft>
              <a:buFont typeface="Arial" panose="020B0604020202020204" pitchFamily="34" charset="0"/>
              <a:buChar char="•"/>
              <a:defRPr lang="tr-TR" sz="900"/>
            </a:lvl4pPr>
            <a:lvl5pPr marL="182880" indent="-182880" latinLnBrk="0">
              <a:lnSpc>
                <a:spcPct val="100000"/>
              </a:lnSpc>
              <a:spcBef>
                <a:spcPts val="600"/>
              </a:spcBef>
              <a:spcAft>
                <a:spcPts val="0"/>
              </a:spcAft>
              <a:buFont typeface="Arial" panose="020B0604020202020204" pitchFamily="34" charset="0"/>
              <a:buChar char="•"/>
              <a:defRPr lang="tr-TR" sz="900"/>
            </a:lvl5pPr>
            <a:lvl6pPr marL="182880" indent="-182880" latinLnBrk="0">
              <a:lnSpc>
                <a:spcPct val="100000"/>
              </a:lnSpc>
              <a:spcBef>
                <a:spcPts val="600"/>
              </a:spcBef>
              <a:spcAft>
                <a:spcPts val="0"/>
              </a:spcAft>
              <a:defRPr lang="tr-TR" sz="900"/>
            </a:lvl6pPr>
            <a:lvl7pPr marL="182880" indent="-182880" latinLnBrk="0">
              <a:lnSpc>
                <a:spcPct val="100000"/>
              </a:lnSpc>
              <a:spcBef>
                <a:spcPts val="600"/>
              </a:spcBef>
              <a:spcAft>
                <a:spcPts val="0"/>
              </a:spcAft>
              <a:defRPr lang="tr-TR" sz="900"/>
            </a:lvl7pPr>
            <a:lvl8pPr marL="182880" indent="-182880" latinLnBrk="0">
              <a:lnSpc>
                <a:spcPct val="100000"/>
              </a:lnSpc>
              <a:spcBef>
                <a:spcPts val="600"/>
              </a:spcBef>
              <a:spcAft>
                <a:spcPts val="0"/>
              </a:spcAft>
              <a:defRPr lang="tr-TR" sz="900"/>
            </a:lvl8pPr>
            <a:lvl9pPr marL="182880" indent="-182880" latinLnBrk="0">
              <a:lnSpc>
                <a:spcPct val="100000"/>
              </a:lnSpc>
              <a:spcBef>
                <a:spcPts val="600"/>
              </a:spcBef>
              <a:spcAft>
                <a:spcPts val="0"/>
              </a:spcAft>
              <a:defRPr lang="tr-TR" sz="900"/>
            </a:lvl9pPr>
          </a:lstStyle>
          <a:p>
            <a:pPr lvl="0"/>
            <a:r>
              <a:rPr lang="tr-TR"/>
              <a:t>Metin eklemek için tıklatın</a:t>
            </a:r>
          </a:p>
        </p:txBody>
      </p:sp>
      <p:sp>
        <p:nvSpPr>
          <p:cNvPr id="74" name="Dikdörtgen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5" name="Metin Yer Tutucusu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tr-TR" sz="1600" b="1">
                <a:solidFill>
                  <a:schemeClr val="bg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Başlık metni</a:t>
            </a:r>
          </a:p>
        </p:txBody>
      </p:sp>
      <p:sp>
        <p:nvSpPr>
          <p:cNvPr id="77" name="Dikdörtgen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7" name="Dikdörtgen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1" name="Metin Yer Tutucusu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tr-TR" sz="1200" b="0" i="1">
                <a:solidFill>
                  <a:schemeClr val="tx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Metin eklemek için tıklatın</a:t>
            </a:r>
          </a:p>
        </p:txBody>
      </p:sp>
      <p:sp>
        <p:nvSpPr>
          <p:cNvPr id="71" name="Metin Yer Tutucusu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tr-TR" sz="1100" b="0" i="0">
                <a:solidFill>
                  <a:schemeClr val="tx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Metin eklemek için tıklatın</a:t>
            </a:r>
          </a:p>
        </p:txBody>
      </p:sp>
      <p:sp>
        <p:nvSpPr>
          <p:cNvPr id="76" name="Dikdörtgen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Dikdörtgen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5" name="Dikdörtgen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Metin Yer Tutucusu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tr-TR" sz="1200" b="0" i="1">
                <a:solidFill>
                  <a:schemeClr val="tx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Metin eklemek için tıklatın</a:t>
            </a:r>
          </a:p>
        </p:txBody>
      </p:sp>
      <p:sp>
        <p:nvSpPr>
          <p:cNvPr id="43" name="Metin Yer Tutucusu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tr-TR"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tr-TR" sz="900"/>
            </a:lvl2pPr>
            <a:lvl3pPr marL="182880" indent="-182880" latinLnBrk="0">
              <a:lnSpc>
                <a:spcPct val="100000"/>
              </a:lnSpc>
              <a:spcBef>
                <a:spcPts val="600"/>
              </a:spcBef>
              <a:spcAft>
                <a:spcPts val="0"/>
              </a:spcAft>
              <a:buFont typeface="Arial" panose="020B0604020202020204" pitchFamily="34" charset="0"/>
              <a:buChar char="•"/>
              <a:defRPr lang="tr-TR" sz="900"/>
            </a:lvl3pPr>
            <a:lvl4pPr marL="182880" indent="-182880" latinLnBrk="0">
              <a:lnSpc>
                <a:spcPct val="100000"/>
              </a:lnSpc>
              <a:spcBef>
                <a:spcPts val="600"/>
              </a:spcBef>
              <a:spcAft>
                <a:spcPts val="0"/>
              </a:spcAft>
              <a:buFont typeface="Arial" panose="020B0604020202020204" pitchFamily="34" charset="0"/>
              <a:buChar char="•"/>
              <a:defRPr lang="tr-TR" sz="900"/>
            </a:lvl4pPr>
            <a:lvl5pPr marL="182880" indent="-182880" latinLnBrk="0">
              <a:lnSpc>
                <a:spcPct val="100000"/>
              </a:lnSpc>
              <a:spcBef>
                <a:spcPts val="600"/>
              </a:spcBef>
              <a:spcAft>
                <a:spcPts val="0"/>
              </a:spcAft>
              <a:buFont typeface="Arial" panose="020B0604020202020204" pitchFamily="34" charset="0"/>
              <a:buChar char="•"/>
              <a:defRPr lang="tr-TR" sz="900"/>
            </a:lvl5pPr>
            <a:lvl6pPr marL="182880" indent="-182880" latinLnBrk="0">
              <a:lnSpc>
                <a:spcPct val="100000"/>
              </a:lnSpc>
              <a:spcBef>
                <a:spcPts val="600"/>
              </a:spcBef>
              <a:spcAft>
                <a:spcPts val="0"/>
              </a:spcAft>
              <a:defRPr lang="tr-TR" sz="900"/>
            </a:lvl6pPr>
            <a:lvl7pPr marL="182880" indent="-182880" latinLnBrk="0">
              <a:lnSpc>
                <a:spcPct val="100000"/>
              </a:lnSpc>
              <a:spcBef>
                <a:spcPts val="600"/>
              </a:spcBef>
              <a:spcAft>
                <a:spcPts val="0"/>
              </a:spcAft>
              <a:defRPr lang="tr-TR" sz="900"/>
            </a:lvl7pPr>
            <a:lvl8pPr marL="182880" indent="-182880" latinLnBrk="0">
              <a:lnSpc>
                <a:spcPct val="100000"/>
              </a:lnSpc>
              <a:spcBef>
                <a:spcPts val="600"/>
              </a:spcBef>
              <a:spcAft>
                <a:spcPts val="0"/>
              </a:spcAft>
              <a:defRPr lang="tr-TR" sz="900"/>
            </a:lvl8pPr>
            <a:lvl9pPr marL="182880" indent="-182880" latinLnBrk="0">
              <a:lnSpc>
                <a:spcPct val="100000"/>
              </a:lnSpc>
              <a:spcBef>
                <a:spcPts val="600"/>
              </a:spcBef>
              <a:spcAft>
                <a:spcPts val="0"/>
              </a:spcAft>
              <a:defRPr lang="tr-TR" sz="900"/>
            </a:lvl9pPr>
          </a:lstStyle>
          <a:p>
            <a:pPr lvl="0"/>
            <a:r>
              <a:rPr lang="tr-TR"/>
              <a:t>Metin eklemek için tıklatın</a:t>
            </a:r>
          </a:p>
        </p:txBody>
      </p:sp>
      <p:sp>
        <p:nvSpPr>
          <p:cNvPr id="52" name="Metin Yer Tutucusu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tr-TR" sz="1600" b="1">
                <a:solidFill>
                  <a:schemeClr val="bg1"/>
                </a:solidFill>
                <a:latin typeface="+mj-lt"/>
              </a:defRPr>
            </a:lvl1pPr>
            <a:lvl2pPr marL="0" indent="0" latinLnBrk="0">
              <a:spcBef>
                <a:spcPts val="0"/>
              </a:spcBef>
              <a:buNone/>
              <a:defRPr lang="tr-TR" sz="3600"/>
            </a:lvl2pPr>
            <a:lvl3pPr marL="0" indent="0" latinLnBrk="0">
              <a:spcBef>
                <a:spcPts val="0"/>
              </a:spcBef>
              <a:buNone/>
              <a:defRPr lang="tr-TR" sz="3600"/>
            </a:lvl3pPr>
            <a:lvl4pPr marL="0" indent="0" latinLnBrk="0">
              <a:spcBef>
                <a:spcPts val="0"/>
              </a:spcBef>
              <a:buNone/>
              <a:defRPr lang="tr-TR" sz="3600"/>
            </a:lvl4pPr>
            <a:lvl5pPr marL="0" indent="0" latinLnBrk="0">
              <a:spcBef>
                <a:spcPts val="0"/>
              </a:spcBef>
              <a:buNone/>
              <a:defRPr lang="tr-TR" sz="3600"/>
            </a:lvl5pPr>
          </a:lstStyle>
          <a:p>
            <a:pPr lvl="0"/>
            <a:r>
              <a:rPr lang="tr-TR"/>
              <a:t>Başlık metni</a:t>
            </a:r>
          </a:p>
        </p:txBody>
      </p:sp>
      <p:sp>
        <p:nvSpPr>
          <p:cNvPr id="53" name="Resim Yer Tutucusu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tr-TR" sz="1400"/>
            </a:lvl1pPr>
          </a:lstStyle>
          <a:p>
            <a:endParaRPr lang="tr-TR"/>
          </a:p>
        </p:txBody>
      </p:sp>
      <p:sp>
        <p:nvSpPr>
          <p:cNvPr id="54" name="Resim Yer Tutucusu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tr-TR" sz="1400"/>
            </a:lvl1pPr>
          </a:lstStyle>
          <a:p>
            <a:endParaRPr lang="tr-T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Tarih Yer Tutucusu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tr-TR" sz="1320">
                <a:solidFill>
                  <a:schemeClr val="tx1">
                    <a:tint val="75000"/>
                  </a:schemeClr>
                </a:solidFill>
              </a:defRPr>
            </a:lvl1pPr>
          </a:lstStyle>
          <a:p>
            <a:fld id="{8B9CCB4F-59AB-46C4-8962-BBE31334F842}" type="datetime1">
              <a:rPr lang="tr-TR" smtClean="0"/>
              <a:pPr/>
              <a:t>6.8.2013</a:t>
            </a:fld>
            <a:endParaRPr lang="tr-TR" dirty="0"/>
          </a:p>
        </p:txBody>
      </p:sp>
      <p:sp>
        <p:nvSpPr>
          <p:cNvPr id="5" name="Alt Bilgi Yer Tutucusu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tr-TR" sz="132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tr-TR" sz="1320">
                <a:solidFill>
                  <a:schemeClr val="tx1">
                    <a:tint val="75000"/>
                  </a:schemeClr>
                </a:solidFill>
              </a:defRPr>
            </a:lvl1pPr>
          </a:lstStyle>
          <a:p>
            <a:fld id="{9F6761A3-4CAC-4C5F-AC82-8DB08D526BC2}" type="slidenum">
              <a:t>‹#›</a:t>
            </a:fld>
            <a:endParaRPr lang="tr-T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tr-T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tr-T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tr-T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tr-T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tr-T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tr-T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tr-T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tr-T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tr-T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tr-TR" sz="1980" kern="1200">
          <a:solidFill>
            <a:schemeClr val="tx1"/>
          </a:solidFill>
          <a:latin typeface="+mn-lt"/>
          <a:ea typeface="+mn-ea"/>
          <a:cs typeface="+mn-cs"/>
        </a:defRPr>
      </a:lvl9pPr>
    </p:bodyStyle>
    <p:otherStyle>
      <a:defPPr>
        <a:defRPr lang="tr-TR"/>
      </a:defPPr>
      <a:lvl1pPr marL="0" algn="l" defTabSz="1005840" rtl="0" eaLnBrk="1" latinLnBrk="0" hangingPunct="1">
        <a:defRPr lang="tr-TR" sz="1980" kern="1200">
          <a:solidFill>
            <a:schemeClr val="tx1"/>
          </a:solidFill>
          <a:latin typeface="+mn-lt"/>
          <a:ea typeface="+mn-ea"/>
          <a:cs typeface="+mn-cs"/>
        </a:defRPr>
      </a:lvl1pPr>
      <a:lvl2pPr marL="502920" algn="l" defTabSz="1005840" rtl="0" eaLnBrk="1" latinLnBrk="0" hangingPunct="1">
        <a:defRPr lang="tr-TR" sz="1980" kern="1200">
          <a:solidFill>
            <a:schemeClr val="tx1"/>
          </a:solidFill>
          <a:latin typeface="+mn-lt"/>
          <a:ea typeface="+mn-ea"/>
          <a:cs typeface="+mn-cs"/>
        </a:defRPr>
      </a:lvl2pPr>
      <a:lvl3pPr marL="1005840" algn="l" defTabSz="1005840" rtl="0" eaLnBrk="1" latinLnBrk="0" hangingPunct="1">
        <a:defRPr lang="tr-TR" sz="1980" kern="1200">
          <a:solidFill>
            <a:schemeClr val="tx1"/>
          </a:solidFill>
          <a:latin typeface="+mn-lt"/>
          <a:ea typeface="+mn-ea"/>
          <a:cs typeface="+mn-cs"/>
        </a:defRPr>
      </a:lvl3pPr>
      <a:lvl4pPr marL="1508760" algn="l" defTabSz="1005840" rtl="0" eaLnBrk="1" latinLnBrk="0" hangingPunct="1">
        <a:defRPr lang="tr-TR" sz="1980" kern="1200">
          <a:solidFill>
            <a:schemeClr val="tx1"/>
          </a:solidFill>
          <a:latin typeface="+mn-lt"/>
          <a:ea typeface="+mn-ea"/>
          <a:cs typeface="+mn-cs"/>
        </a:defRPr>
      </a:lvl4pPr>
      <a:lvl5pPr marL="2011680" algn="l" defTabSz="1005840" rtl="0" eaLnBrk="1" latinLnBrk="0" hangingPunct="1">
        <a:defRPr lang="tr-TR" sz="1980" kern="1200">
          <a:solidFill>
            <a:schemeClr val="tx1"/>
          </a:solidFill>
          <a:latin typeface="+mn-lt"/>
          <a:ea typeface="+mn-ea"/>
          <a:cs typeface="+mn-cs"/>
        </a:defRPr>
      </a:lvl5pPr>
      <a:lvl6pPr marL="2514600" algn="l" defTabSz="1005840" rtl="0" eaLnBrk="1" latinLnBrk="0" hangingPunct="1">
        <a:defRPr lang="tr-TR" sz="1980" kern="1200">
          <a:solidFill>
            <a:schemeClr val="tx1"/>
          </a:solidFill>
          <a:latin typeface="+mn-lt"/>
          <a:ea typeface="+mn-ea"/>
          <a:cs typeface="+mn-cs"/>
        </a:defRPr>
      </a:lvl6pPr>
      <a:lvl7pPr marL="3017520" algn="l" defTabSz="1005840" rtl="0" eaLnBrk="1" latinLnBrk="0" hangingPunct="1">
        <a:defRPr lang="tr-TR" sz="1980" kern="1200">
          <a:solidFill>
            <a:schemeClr val="tx1"/>
          </a:solidFill>
          <a:latin typeface="+mn-lt"/>
          <a:ea typeface="+mn-ea"/>
          <a:cs typeface="+mn-cs"/>
        </a:defRPr>
      </a:lvl7pPr>
      <a:lvl8pPr marL="3520440" algn="l" defTabSz="1005840" rtl="0" eaLnBrk="1" latinLnBrk="0" hangingPunct="1">
        <a:defRPr lang="tr-TR" sz="1980" kern="1200">
          <a:solidFill>
            <a:schemeClr val="tx1"/>
          </a:solidFill>
          <a:latin typeface="+mn-lt"/>
          <a:ea typeface="+mn-ea"/>
          <a:cs typeface="+mn-cs"/>
        </a:defRPr>
      </a:lvl8pPr>
      <a:lvl9pPr marL="4023360" algn="l" defTabSz="1005840" rtl="0" eaLnBrk="1" latinLnBrk="0" hangingPunct="1">
        <a:defRPr lang="tr-T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9"/>
          </p:nvPr>
        </p:nvSpPr>
        <p:spPr/>
        <p:txBody>
          <a:bodyPr/>
          <a:lstStyle/>
          <a:p>
            <a:r>
              <a:rPr lang="tr-TR" dirty="0"/>
              <a:t>Yola çıkmak istediğinizde, ilk başvuracağınız şirket Deniz Seyahat'tir. 20 yıldan fazla süredir İstanbul halkına hizmet veren bir şirket olarak, yüksek hizmet standartlarımız ve nezaket ve iş takibi bakımından emsalsiz itibarımızla gurur duyuyoruz.</a:t>
            </a:r>
          </a:p>
        </p:txBody>
      </p:sp>
      <p:sp>
        <p:nvSpPr>
          <p:cNvPr id="3" name="Metin Yer Tutucusu 2"/>
          <p:cNvSpPr>
            <a:spLocks noGrp="1"/>
          </p:cNvSpPr>
          <p:nvPr>
            <p:ph type="body" sz="quarter" idx="20"/>
          </p:nvPr>
        </p:nvSpPr>
        <p:spPr>
          <a:xfrm>
            <a:off x="3810982" y="667190"/>
            <a:ext cx="2353693" cy="595085"/>
          </a:xfrm>
        </p:spPr>
        <p:txBody>
          <a:bodyPr/>
          <a:lstStyle/>
          <a:p>
            <a:r>
              <a:rPr lang="tr-TR" sz="1500" dirty="0"/>
              <a:t>Bir sonraki kış tatilinizi Deniz planlasın!</a:t>
            </a:r>
          </a:p>
        </p:txBody>
      </p:sp>
      <p:pic>
        <p:nvPicPr>
          <p:cNvPr id="14" name="Resim Yer Tutucusu 13" descr="Buz patencileri" title="Seyahat resmi"/>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Resim Yer Tutucusu 14" descr="Kar ayakkabısı ile yürüme" title="Seyahat resmi"/>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Resim Yer Tutucusu 17" descr="Kızakla kayan kadın ve çocuk" title="Seyahat resmi"/>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Metin Yer Tutucusu 9"/>
          <p:cNvSpPr>
            <a:spLocks noGrp="1"/>
          </p:cNvSpPr>
          <p:nvPr>
            <p:ph type="body" sz="quarter" idx="60"/>
          </p:nvPr>
        </p:nvSpPr>
        <p:spPr/>
        <p:txBody>
          <a:bodyPr/>
          <a:lstStyle/>
          <a:p>
            <a:r>
              <a:rPr lang="tr-TR" dirty="0"/>
              <a:t>deniz </a:t>
            </a:r>
            <a:r>
              <a:rPr lang="tr-TR" b="1" i="0" dirty="0"/>
              <a:t>seyahat</a:t>
            </a:r>
          </a:p>
          <a:p>
            <a:endParaRPr lang="tr-TR" dirty="0"/>
          </a:p>
        </p:txBody>
      </p:sp>
      <p:sp>
        <p:nvSpPr>
          <p:cNvPr id="11" name="Metin Yer Tutucusu 10"/>
          <p:cNvSpPr>
            <a:spLocks noGrp="1"/>
          </p:cNvSpPr>
          <p:nvPr>
            <p:ph type="body" sz="quarter" idx="61"/>
          </p:nvPr>
        </p:nvSpPr>
        <p:spPr/>
        <p:txBody>
          <a:bodyPr/>
          <a:lstStyle/>
          <a:p>
            <a:r>
              <a:rPr lang="tr-TR" dirty="0"/>
              <a:t>4567. Cadde</a:t>
            </a:r>
          </a:p>
          <a:p>
            <a:r>
              <a:rPr lang="tr-TR" dirty="0"/>
              <a:t>İstanbul, 34000</a:t>
            </a:r>
          </a:p>
          <a:p>
            <a:r>
              <a:rPr lang="tr-TR" dirty="0"/>
              <a:t>+90 212 123 45 67</a:t>
            </a:r>
          </a:p>
        </p:txBody>
      </p:sp>
      <p:sp>
        <p:nvSpPr>
          <p:cNvPr id="12" name="Metin Yer Tutucusu 11"/>
          <p:cNvSpPr>
            <a:spLocks noGrp="1"/>
          </p:cNvSpPr>
          <p:nvPr>
            <p:ph type="body" sz="quarter" idx="62"/>
          </p:nvPr>
        </p:nvSpPr>
        <p:spPr/>
        <p:txBody>
          <a:bodyPr/>
          <a:lstStyle/>
          <a:p>
            <a:r>
              <a:rPr lang="tr-TR" dirty="0"/>
              <a:t>www.denizseyahat.com</a:t>
            </a:r>
          </a:p>
        </p:txBody>
      </p:sp>
      <p:sp>
        <p:nvSpPr>
          <p:cNvPr id="13" name="Metin Yer Tutucusu 12"/>
          <p:cNvSpPr>
            <a:spLocks noGrp="1"/>
          </p:cNvSpPr>
          <p:nvPr>
            <p:ph type="body" sz="quarter" idx="63"/>
          </p:nvPr>
        </p:nvSpPr>
        <p:spPr/>
        <p:txBody>
          <a:bodyPr/>
          <a:lstStyle/>
          <a:p>
            <a:r>
              <a:rPr lang="tr-TR" dirty="0"/>
              <a:t>deniz </a:t>
            </a:r>
            <a:r>
              <a:rPr lang="tr-TR" b="1" i="0" dirty="0"/>
              <a:t>seyahat</a:t>
            </a:r>
          </a:p>
        </p:txBody>
      </p:sp>
      <p:cxnSp>
        <p:nvCxnSpPr>
          <p:cNvPr id="16" name="Düz Bağlayıcı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Resim Yer Tutucusu 27" descr="Kocaman bir kar topu yuvarlayan adam ve çocuk" title="Seyahat resmi"/>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Metin Yer Tutucusu 22"/>
          <p:cNvSpPr>
            <a:spLocks noGrp="1"/>
          </p:cNvSpPr>
          <p:nvPr>
            <p:ph type="body" sz="quarter" idx="63"/>
          </p:nvPr>
        </p:nvSpPr>
        <p:spPr/>
        <p:txBody>
          <a:bodyPr/>
          <a:lstStyle/>
          <a:p>
            <a:r>
              <a:rPr lang="tr-TR" sz="1100" dirty="0"/>
              <a:t>Northwind Traders, Contoso Limited ve Adventure Works gibi yerel şirketler tarafından tercih edilen bir seyahat acentesi olmaktan dolayı gurur duyuyoruz.</a:t>
            </a:r>
          </a:p>
        </p:txBody>
      </p:sp>
      <p:sp>
        <p:nvSpPr>
          <p:cNvPr id="24" name="Metin Yer Tutucusu 23"/>
          <p:cNvSpPr>
            <a:spLocks noGrp="1"/>
          </p:cNvSpPr>
          <p:nvPr>
            <p:ph type="body" sz="quarter" idx="64"/>
          </p:nvPr>
        </p:nvSpPr>
        <p:spPr/>
        <p:txBody>
          <a:bodyPr/>
          <a:lstStyle/>
          <a:p>
            <a:r>
              <a:rPr lang="tr-TR" dirty="0"/>
              <a:t>Pasaport işlemlerini hızlandırma</a:t>
            </a:r>
          </a:p>
          <a:p>
            <a:r>
              <a:rPr lang="tr-TR" dirty="0"/>
              <a:t>Günübirlik gezi planlama</a:t>
            </a:r>
          </a:p>
          <a:p>
            <a:r>
              <a:rPr lang="tr-TR" dirty="0"/>
              <a:t>Otel, uçak, ulaşım düzenlemeleri</a:t>
            </a:r>
          </a:p>
          <a:p>
            <a:r>
              <a:rPr lang="tr-TR" dirty="0"/>
              <a:t>Gezi sigortası</a:t>
            </a:r>
          </a:p>
        </p:txBody>
      </p:sp>
      <p:sp>
        <p:nvSpPr>
          <p:cNvPr id="25" name="Metin Yer Tutucusu 24"/>
          <p:cNvSpPr>
            <a:spLocks noGrp="1"/>
          </p:cNvSpPr>
          <p:nvPr>
            <p:ph type="body" sz="quarter" idx="65"/>
          </p:nvPr>
        </p:nvSpPr>
        <p:spPr/>
        <p:txBody>
          <a:bodyPr/>
          <a:lstStyle/>
          <a:p>
            <a:r>
              <a:rPr lang="tr-TR" sz="1400" dirty="0"/>
              <a:t>Hizmetlerimiz arasında şunlar yer almaktadır:</a:t>
            </a:r>
          </a:p>
        </p:txBody>
      </p:sp>
      <p:sp>
        <p:nvSpPr>
          <p:cNvPr id="7" name="Metin Yer Tutucusu 6"/>
          <p:cNvSpPr>
            <a:spLocks noGrp="1"/>
          </p:cNvSpPr>
          <p:nvPr>
            <p:ph type="body" sz="quarter" idx="61"/>
          </p:nvPr>
        </p:nvSpPr>
        <p:spPr/>
        <p:txBody>
          <a:bodyPr/>
          <a:lstStyle/>
          <a:p>
            <a:r>
              <a:rPr lang="tr-TR" sz="1100" dirty="0"/>
              <a:t>“Bize kulak veren herkese Deniz Seyahat'i tavsiye ederiz. Her ihtiyacı önceden düşünmüşler ve stres yaratabilecek her sorunu çözmüşler.”</a:t>
            </a:r>
          </a:p>
          <a:p>
            <a:pPr algn="r"/>
            <a:r>
              <a:rPr lang="tr-TR" sz="1100" dirty="0"/>
              <a:t>- Hülya Tekin</a:t>
            </a:r>
          </a:p>
        </p:txBody>
      </p:sp>
      <p:sp>
        <p:nvSpPr>
          <p:cNvPr id="22" name="Metin Yer Tutucusu 21"/>
          <p:cNvSpPr>
            <a:spLocks noGrp="1"/>
          </p:cNvSpPr>
          <p:nvPr>
            <p:ph type="body" sz="quarter" idx="62"/>
          </p:nvPr>
        </p:nvSpPr>
        <p:spPr/>
        <p:txBody>
          <a:bodyPr/>
          <a:lstStyle/>
          <a:p>
            <a:r>
              <a:rPr lang="tr-TR" dirty="0"/>
              <a:t>Hülya Tekin ve ailesi İstanbul'un dışına hiç çıkmamıştı ve bir kış macerasına atılmak istiyordu. Ancak yabancı bir ülkede hastalanma ya da kaybolma konusu onları tedirgin ediyordu. Acentemiz kontrol listeleri, tatil yerinde güvenilir kişiler ve diğer kaynakları da kapsayan hatasız bir tatil planladı.</a:t>
            </a:r>
          </a:p>
        </p:txBody>
      </p:sp>
      <p:sp>
        <p:nvSpPr>
          <p:cNvPr id="9" name="Metin Yer Tutucusu 8"/>
          <p:cNvSpPr>
            <a:spLocks noGrp="1"/>
          </p:cNvSpPr>
          <p:nvPr>
            <p:ph type="body" sz="quarter" idx="20"/>
          </p:nvPr>
        </p:nvSpPr>
        <p:spPr/>
        <p:txBody>
          <a:bodyPr/>
          <a:lstStyle/>
          <a:p>
            <a:r>
              <a:rPr lang="tr-TR" sz="1100" dirty="0"/>
              <a:t>Biz yalnızca seyahat rezervasyonu yapmıyoruz; nasıl bir deneyim aradığınızı bizimle paylaşırsanız, seyahat hayallerinizi gerçeğe dönüştürmenizde yardımcı olabiliriz.</a:t>
            </a:r>
          </a:p>
        </p:txBody>
      </p:sp>
      <p:sp>
        <p:nvSpPr>
          <p:cNvPr id="10" name="Metin Yer Tutucusu 9"/>
          <p:cNvSpPr>
            <a:spLocks noGrp="1"/>
          </p:cNvSpPr>
          <p:nvPr>
            <p:ph type="body" sz="quarter" idx="31"/>
          </p:nvPr>
        </p:nvSpPr>
        <p:spPr/>
        <p:txBody>
          <a:bodyPr/>
          <a:lstStyle/>
          <a:p>
            <a:r>
              <a:rPr lang="tr-TR" dirty="0"/>
              <a:t>Her tür seyahat rezervasyonu</a:t>
            </a:r>
          </a:p>
          <a:p>
            <a:r>
              <a:rPr lang="tr-TR" dirty="0"/>
              <a:t>Gelen telefonlara ve sorulara hızlı, kapsamlı ve bilgili yanıtlar</a:t>
            </a:r>
          </a:p>
          <a:p>
            <a:r>
              <a:rPr lang="tr-TR" dirty="0"/>
              <a:t>İşi bilen ve çok gezmiş çalışanlar</a:t>
            </a:r>
          </a:p>
          <a:p>
            <a:r>
              <a:rPr lang="tr-TR" dirty="0"/>
              <a:t>Uluslararası hizmetler</a:t>
            </a:r>
          </a:p>
        </p:txBody>
      </p:sp>
      <p:sp>
        <p:nvSpPr>
          <p:cNvPr id="11" name="Metin Yer Tutucusu 10"/>
          <p:cNvSpPr>
            <a:spLocks noGrp="1"/>
          </p:cNvSpPr>
          <p:nvPr>
            <p:ph type="body" sz="quarter" idx="58"/>
          </p:nvPr>
        </p:nvSpPr>
        <p:spPr/>
        <p:txBody>
          <a:bodyPr/>
          <a:lstStyle/>
          <a:p>
            <a:r>
              <a:rPr lang="tr-TR" dirty="0"/>
              <a:t>İşte Deniz Seyahat'in size sundukları:</a:t>
            </a:r>
          </a:p>
        </p:txBody>
      </p:sp>
      <p:pic>
        <p:nvPicPr>
          <p:cNvPr id="14" name="Resim Yer Tutucusu 13" descr="Kırmızı ceketli ve bereli çocuk" title="Seyahat resmi"/>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Resim Yer Tutucusu 26" descr="Kızakla kayan adam ve çocuk" title="Seyahat resmi"/>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Düz Bağlayıcı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Kış Dönemi Broşürü 11 x 8.5">
  <a:themeElements>
    <a:clrScheme name="Kış Dönemi Broşürü">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F64003C-4601-434A-89D5-9D79BD4916D1}">
  <ds:schemaRefs>
    <ds:schemaRef ds:uri="http://schemas.microsoft.com/sharepoint/v3/contenttype/forms"/>
  </ds:schemaRefs>
</ds:datastoreItem>
</file>

<file path=customXml/itemProps3.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313</Words>
  <Application>Microsoft Office PowerPoint</Application>
  <PresentationFormat>Özel</PresentationFormat>
  <Paragraphs>28</Paragraphs>
  <Slides>2</Slides>
  <Notes>2</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vt:i4>
      </vt:variant>
    </vt:vector>
  </HeadingPairs>
  <TitlesOfParts>
    <vt:vector size="5" baseType="lpstr">
      <vt:lpstr>Arial</vt:lpstr>
      <vt:lpstr>Georgia</vt:lpstr>
      <vt:lpstr>Kış Dönemi Broşürü 11 x 8.5</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2012-09-19T20:49:24Z</dcterms:created>
  <dcterms:modified xsi:type="dcterms:W3CDTF">2013-08-06T12:33:30Z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