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86" d="100"/>
          <a:sy n="86" d="100"/>
        </p:scale>
        <p:origin x="2995" y="48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/>
              <a:t>Edit Master text styles</a:t>
            </a:r>
          </a:p>
          <a:p>
            <a:pPr lvl="1" rtl="0"/>
            <a:r>
              <a:rPr lang="th-th"/>
              <a:t>Second level</a:t>
            </a:r>
          </a:p>
          <a:p>
            <a:pPr lvl="2" rtl="0"/>
            <a:r>
              <a:rPr lang="th-th"/>
              <a:t>Third level</a:t>
            </a:r>
          </a:p>
          <a:p>
            <a:pPr lvl="3" rtl="0"/>
            <a:r>
              <a:rPr lang="th-th"/>
              <a:t>Fourth level</a:t>
            </a:r>
          </a:p>
          <a:p>
            <a:pPr lvl="4" rtl="0"/>
            <a:r>
              <a:rPr lang="th-th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th-th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th-th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/>
              <a:t>Fare clic per modificare gli stili del testo dello schema</a:t>
            </a:r>
          </a:p>
          <a:p>
            <a:pPr lvl="1" rtl="0"/>
            <a:r>
              <a:rPr lang="th-th"/>
              <a:t>Secondo livello</a:t>
            </a:r>
          </a:p>
          <a:p>
            <a:pPr lvl="2" rtl="0"/>
            <a:r>
              <a:rPr lang="th-th"/>
              <a:t>Terzo livello</a:t>
            </a:r>
          </a:p>
          <a:p>
            <a:pPr lvl="3" rtl="0"/>
            <a:r>
              <a:rPr lang="th-th"/>
              <a:t>Quarto livello</a:t>
            </a:r>
          </a:p>
          <a:p>
            <a:pPr lvl="4" rtl="0"/>
            <a:r>
              <a:rPr lang="th-th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th-th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th-th"/>
              <a:t>Fare clic per modificare gli stili del testo dello schema</a:t>
            </a:r>
          </a:p>
          <a:p>
            <a:pPr lvl="1" rtl="0"/>
            <a:r>
              <a:rPr lang="th-th"/>
              <a:t>Secondo livello</a:t>
            </a:r>
          </a:p>
          <a:p>
            <a:pPr lvl="2" rtl="0"/>
            <a:r>
              <a:rPr lang="th-th"/>
              <a:t>Terzo livello</a:t>
            </a:r>
          </a:p>
          <a:p>
            <a:pPr lvl="3" rtl="0"/>
            <a:r>
              <a:rPr lang="th-th"/>
              <a:t>Quarto livello</a:t>
            </a:r>
          </a:p>
          <a:p>
            <a:pPr lvl="4" rtl="0"/>
            <a:r>
              <a:rPr lang="th-th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h-th"/>
              <a:t>Fare clic per modificare gli stili del testo dello schema</a:t>
            </a:r>
          </a:p>
          <a:p>
            <a:pPr lvl="1" rtl="0"/>
            <a:r>
              <a:rPr lang="th-th"/>
              <a:t>Secondo livello</a:t>
            </a:r>
          </a:p>
          <a:p>
            <a:pPr lvl="2" rtl="0"/>
            <a:r>
              <a:rPr lang="th-th"/>
              <a:t>Terzo livello</a:t>
            </a:r>
          </a:p>
          <a:p>
            <a:pPr lvl="3" rtl="0"/>
            <a:r>
              <a:rPr lang="th-th"/>
              <a:t>Quarto livello</a:t>
            </a:r>
          </a:p>
          <a:p>
            <a:pPr lvl="4" rtl="0"/>
            <a:r>
              <a:rPr lang="th-th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th-th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th-th"/>
              <a:t>Fare clic per modificare gli stili del testo dello schema</a:t>
            </a:r>
          </a:p>
          <a:p>
            <a:pPr lvl="1" rtl="0"/>
            <a:r>
              <a:rPr lang="th-th"/>
              <a:t>Secondo livello</a:t>
            </a:r>
          </a:p>
          <a:p>
            <a:pPr lvl="2" rtl="0"/>
            <a:r>
              <a:rPr lang="th-th"/>
              <a:t>Terzo livello</a:t>
            </a:r>
          </a:p>
          <a:p>
            <a:pPr lvl="3" rtl="0"/>
            <a:r>
              <a:rPr lang="th-th"/>
              <a:t>Quarto livello</a:t>
            </a:r>
          </a:p>
          <a:p>
            <a:pPr lvl="4" rtl="0"/>
            <a:r>
              <a:rPr lang="th-th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th-th"/>
              <a:t>Fare clic per modificare gli stili del testo dello schema</a:t>
            </a:r>
          </a:p>
          <a:p>
            <a:pPr lvl="1" rtl="0"/>
            <a:r>
              <a:rPr lang="th-th"/>
              <a:t>Secondo livello</a:t>
            </a:r>
          </a:p>
          <a:p>
            <a:pPr lvl="2" rtl="0"/>
            <a:r>
              <a:rPr lang="th-th"/>
              <a:t>Terzo livello</a:t>
            </a:r>
          </a:p>
          <a:p>
            <a:pPr lvl="3" rtl="0"/>
            <a:r>
              <a:rPr lang="th-th"/>
              <a:t>Quarto livello</a:t>
            </a:r>
          </a:p>
          <a:p>
            <a:pPr lvl="4" rtl="0"/>
            <a:r>
              <a:rPr lang="th-th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th-th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th-th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th-th"/>
              <a:t>Fare clic per modificare gli stili del testo dello schema</a:t>
            </a:r>
          </a:p>
          <a:p>
            <a:pPr lvl="1" rtl="0"/>
            <a:r>
              <a:rPr lang="th-th"/>
              <a:t>Secondo livello</a:t>
            </a:r>
          </a:p>
          <a:p>
            <a:pPr lvl="2" rtl="0"/>
            <a:r>
              <a:rPr lang="th-th"/>
              <a:t>Terzo livello</a:t>
            </a:r>
          </a:p>
          <a:p>
            <a:pPr lvl="3" rtl="0"/>
            <a:r>
              <a:rPr lang="th-th"/>
              <a:t>Quarto livello</a:t>
            </a:r>
          </a:p>
          <a:p>
            <a:pPr lvl="4" rtl="0"/>
            <a:r>
              <a:rPr lang="th-th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th-th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th-th"/>
              <a:t>Fare clic per modificare gli stili del testo dello schema</a:t>
            </a:r>
          </a:p>
          <a:p>
            <a:pPr lvl="1" rtl="0"/>
            <a:r>
              <a:rPr lang="th-th"/>
              <a:t>Secondo livello</a:t>
            </a:r>
          </a:p>
          <a:p>
            <a:pPr lvl="2" rtl="0"/>
            <a:r>
              <a:rPr lang="th-th"/>
              <a:t>Terzo livello</a:t>
            </a:r>
          </a:p>
          <a:p>
            <a:pPr lvl="3" rtl="0"/>
            <a:r>
              <a:rPr lang="th-th"/>
              <a:t>Quarto livello</a:t>
            </a:r>
          </a:p>
          <a:p>
            <a:pPr lvl="4" rtl="0"/>
            <a:r>
              <a:rPr lang="th-th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th-th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th-th"/>
              <a:t>Fare clic per modificare gli stili del testo dello schema</a:t>
            </a:r>
          </a:p>
          <a:p>
            <a:pPr lvl="1" rtl="0"/>
            <a:r>
              <a:rPr lang="th-th"/>
              <a:t>Secondo livello</a:t>
            </a:r>
          </a:p>
          <a:p>
            <a:pPr lvl="2" rtl="0"/>
            <a:r>
              <a:rPr lang="th-th"/>
              <a:t>Terzo livello</a:t>
            </a:r>
          </a:p>
          <a:p>
            <a:pPr lvl="3" rtl="0"/>
            <a:r>
              <a:rPr lang="th-th"/>
              <a:t>Quarto livello</a:t>
            </a:r>
          </a:p>
          <a:p>
            <a:pPr lvl="4" rtl="0"/>
            <a:r>
              <a:rPr lang="th-th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th-th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th-th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th-th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th-th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h-th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/>
              <a:t>Fare clic per modificare gli stili del testo dello schema</a:t>
            </a:r>
          </a:p>
          <a:p>
            <a:pPr lvl="1" rtl="0"/>
            <a:r>
              <a:rPr lang="th-th"/>
              <a:t>Secondo livello</a:t>
            </a:r>
          </a:p>
          <a:p>
            <a:pPr lvl="2" rtl="0"/>
            <a:r>
              <a:rPr lang="th-th"/>
              <a:t>Terzo livello</a:t>
            </a:r>
          </a:p>
          <a:p>
            <a:pPr lvl="3" rtl="0"/>
            <a:r>
              <a:rPr lang="th-th"/>
              <a:t>Quarto livello</a:t>
            </a:r>
          </a:p>
          <a:p>
            <a:pPr lvl="4" rtl="0"/>
            <a:r>
              <a:rPr lang="th-th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664" y="5185494"/>
            <a:ext cx="7772400" cy="6056931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h-th" sz="3600" dirty="0">
                <a:solidFill>
                  <a:schemeClr val="bg1"/>
                </a:solidFill>
                <a:latin typeface="Leelawadee UI" panose="020B0502040204020203" pitchFamily="34" charset="-34"/>
                <a:ea typeface="Segoe Pro Display Light" charset="0"/>
                <a:cs typeface="Leelawadee UI" panose="020B0502040204020203" pitchFamily="34" charset="-34"/>
              </a:rPr>
              <a:t>กล่องขาเข้า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419206" y="1338451"/>
            <a:ext cx="6557398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h-th" sz="8000" dirty="0">
                <a:solidFill>
                  <a:schemeClr val="bg1"/>
                </a:solidFill>
                <a:latin typeface="Leelawadee UI" panose="020B0502040204020203" pitchFamily="34" charset="-34"/>
                <a:ea typeface="Segoe Pro Display Light" charset="0"/>
                <a:cs typeface="Leelawadee UI" panose="020B0502040204020203" pitchFamily="34" charset="-34"/>
              </a:rPr>
              <a:t>ที่เป็นระเบียบ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42309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5089224" y="5628732"/>
            <a:ext cx="2453525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ทำให้เธรดอีเมลที่ยาวสั้นลงด้วยคลิกเดียว การล้างจะลบข้อความที่คุณอ่านแล้ว ถ้าข้อความที่ตามมาในเธรดมีเนื้อห</a:t>
            </a:r>
            <a:r>
              <a:rPr lang="en-US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 </a:t>
            </a:r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เหมือนกัน เลือก </a:t>
            </a:r>
            <a:r>
              <a:rPr lang="th-th" sz="10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ล้าง </a:t>
            </a:r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จากกลุ่ม </a:t>
            </a:r>
            <a:r>
              <a:rPr lang="th-th" sz="10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ลบ </a:t>
            </a:r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บน Ribbon</a:t>
            </a:r>
            <a:endParaRPr lang="en-US" sz="1000" dirty="0">
              <a:latin typeface="Leelawadee UI" panose="020B0502040204020203" pitchFamily="34" charset="-34"/>
              <a:ea typeface="Segoe Pro Display" charset="0"/>
              <a:cs typeface="Leelawadee UI" panose="020B0502040204020203" pitchFamily="34" charset="-34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213063" y="8381845"/>
            <a:ext cx="3036163" cy="8617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เมื่อต้องการหยุดไม่ให้ข้อความในอนาคตทั้งหมดในการสนทนากองรวมกันอยู่ในกล่องขาเข้าของคุณทันที ให้เลือกหนึ่งข้อความ แล้วเลือก </a:t>
            </a:r>
            <a:r>
              <a:rPr lang="th-th" sz="10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ละเว้นการสนทนา </a:t>
            </a:r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จากกลุ่ม </a:t>
            </a:r>
            <a:r>
              <a:rPr lang="th-th" sz="10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ลบ </a:t>
            </a:r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บน Ribbon ข้อความที่มีอยู่ทั้งหมดและข้อความในอนาคตทั้งหมดในการสนทนานั้นจะถูกส่งไปยังโฟลเดอร์ </a:t>
            </a:r>
            <a:r>
              <a:rPr lang="th-th" sz="10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รายการที่ถูกลบ</a:t>
            </a:r>
            <a:endParaRPr lang="en-US" sz="1000" dirty="0">
              <a:latin typeface="Leelawadee UI" panose="020B0502040204020203" pitchFamily="34" charset="-34"/>
              <a:ea typeface="Segoe Pro Display" charset="0"/>
              <a:cs typeface="Leelawadee UI" panose="020B0502040204020203" pitchFamily="34" charset="-34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501066" y="5187713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h-th" sz="17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ล้างโฟลเดอร์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4024832" y="7121582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h-th" sz="17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ละเว้นการสนทนา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386" y="359468"/>
            <a:ext cx="7220336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h-th" sz="1700" i="1">
                <a:solidFill>
                  <a:schemeClr val="bg1"/>
                </a:solidFill>
                <a:latin typeface="Leelawadee UI" panose="020B0502040204020203" pitchFamily="34" charset="-34"/>
                <a:ea typeface="Segoe Pro SemiLight" charset="0"/>
                <a:cs typeface="Leelawadee UI" panose="020B0502040204020203" pitchFamily="34" charset="-34"/>
              </a:rPr>
              <a:t>ดูเคล็ดลับเพิ่มเติม วิดีโอ วิธีใช้ และฝึกอบรม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5" y="7037592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h-th" sz="3700" b="1" i="1">
                <a:solidFill>
                  <a:schemeClr val="bg1"/>
                </a:solidFill>
                <a:latin typeface="Leelawadee UI" panose="020B0502040204020203" pitchFamily="34" charset="-34"/>
                <a:ea typeface="Segoe Pro" charset="0"/>
                <a:cs typeface="Leelawadee UI" panose="020B0502040204020203" pitchFamily="34" charset="-34"/>
              </a:rPr>
              <a:t>ไปที่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792135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h-th" sz="1700">
                <a:solidFill>
                  <a:schemeClr val="bg1"/>
                </a:solidFill>
                <a:latin typeface="Leelawadee UI" panose="020B0502040204020203" pitchFamily="34" charset="-34"/>
                <a:ea typeface="Segoe Pro SemiLight" charset="0"/>
                <a:cs typeface="Leelawadee UI" panose="020B0502040204020203" pitchFamily="34" charset="-34"/>
              </a:rPr>
              <a:t>ประสบการณ์การใช้งานเหล่านี้จะพร้อมใช้งานใน Outlook 2016 และ Outlook for Office 365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Leelawadee UI" panose="020B0502040204020203" pitchFamily="34" charset="-34"/>
              <a:ea typeface="Segoe Pro SemiLight" charset="0"/>
              <a:cs typeface="Leelawadee UI" panose="020B0502040204020203" pitchFamily="34" charset="-34"/>
            </a:endParaRPr>
          </a:p>
          <a:p>
            <a:pPr algn="ctr" rtl="0"/>
            <a:r>
              <a:rPr lang="th-th" sz="1700">
                <a:solidFill>
                  <a:schemeClr val="bg1"/>
                </a:solidFill>
                <a:latin typeface="Leelawadee UI" panose="020B0502040204020203" pitchFamily="34" charset="-34"/>
                <a:ea typeface="Segoe Pro SemiLight" charset="0"/>
                <a:cs typeface="Leelawadee UI" panose="020B0502040204020203" pitchFamily="34" charset="-34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232952" y="341712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h-th" sz="17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เก็บถาวร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665738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h-th" sz="17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ย้าย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59994" y="873300"/>
            <a:ext cx="2526227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เลือกปุ่ม </a:t>
            </a:r>
            <a:r>
              <a:rPr lang="th-th" sz="10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เก็บถาวร </a:t>
            </a:r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เพื่อย้ายข้อความที่ถูกเน้นหรือการสนทนาไปยังโฟลเดอร์ </a:t>
            </a:r>
            <a:r>
              <a:rPr lang="th-th" sz="10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เก็บถาวร</a:t>
            </a:r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 ของ Outlook แยกข้อความไปจัดเก็บต่างหากเพื่อใช้ในอนาคตด้วยคลิกเดียว </a:t>
            </a:r>
            <a:endParaRPr lang="en-US" sz="1000" dirty="0">
              <a:latin typeface="Leelawadee UI" panose="020B0502040204020203" pitchFamily="34" charset="-34"/>
              <a:ea typeface="Segoe Pro Display" charset="0"/>
              <a:cs typeface="Leelawadee UI" panose="020B0502040204020203" pitchFamily="34" charset="-34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Leelawadee UI" panose="020B0502040204020203" pitchFamily="34" charset="-34"/>
              <a:ea typeface="Segoe Pro Display" charset="0"/>
              <a:cs typeface="Leelawadee UI" panose="020B0502040204020203" pitchFamily="34" charset="-34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50920" y="3939934"/>
            <a:ext cx="2716567" cy="8617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สร้างหลายโฟลเดอร์เพื่อจัดประเภทและจัดเก็บข้อความของคุณ คลิกขวาที่โฟลเดอร์กล่องขาเข้า แล้วเลือก </a:t>
            </a:r>
            <a:r>
              <a:rPr lang="th-th" sz="1000" b="1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โฟลเดอร์ใหม่</a:t>
            </a:r>
            <a:r>
              <a:rPr lang="th-th" sz="1000" dirty="0">
                <a:solidFill>
                  <a:srgbClr val="315D99"/>
                </a:solidFill>
                <a:latin typeface="Leelawadee UI" panose="020B0502040204020203" pitchFamily="34" charset="-34"/>
                <a:ea typeface="Segoe Pro Display" charset="0"/>
                <a:cs typeface="Leelawadee UI" panose="020B0502040204020203" pitchFamily="34" charset="-34"/>
              </a:rPr>
              <a:t> เมื่อต้องการย้ายข้อความ ให้เลือกข้อความในรายการข้อความ แล้วลากแล้วปล่อยลงในโฟลเดอร์ที่เหมาะสม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1548</TotalTime>
  <Words>218</Words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Angsana New</vt:lpstr>
      <vt:lpstr>Cordia New</vt:lpstr>
      <vt:lpstr>Segoe Pro Display</vt:lpstr>
      <vt:lpstr>Segoe Pro Display Light</vt:lpstr>
      <vt:lpstr>Arial</vt:lpstr>
      <vt:lpstr>Calibri</vt:lpstr>
      <vt:lpstr>Calibri Light</vt:lpstr>
      <vt:lpstr>Leelawadee UI</vt:lpstr>
      <vt:lpstr>Segoe Pro</vt:lpstr>
      <vt:lpstr>Segoe Pro SemiLight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2017-09-21T08:36:49Z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