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th-th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52" autoAdjust="0"/>
  </p:normalViewPr>
  <p:slideViewPr>
    <p:cSldViewPr snapToGrid="0">
      <p:cViewPr varScale="1">
        <p:scale>
          <a:sx n="109" d="100"/>
          <a:sy n="109" d="100"/>
        </p:scale>
        <p:origin x="68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942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37E2813-601B-4697-B14D-165027600992}" type="datetimeFigureOut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28/06/64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13F8F91-4F38-4A01-947F-C76C21BA8A7A}" type="datetimeFigureOut">
              <a:rPr lang="th-TH" smtClean="0"/>
              <a:pPr/>
              <a:t>28/06/64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h-TH" noProof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h-TH" noProof="0" dirty="0"/>
              <a:t>แก้ไขสไตล์ข้อความชื่อเรื่องหลัก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18CCA95-4F40-4CDD-BF1E-B8C9EB86EE73}" type="slidenum">
              <a:rPr lang="th-TH" smtClean="0"/>
              <a:pPr/>
              <a:t>‹#›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</a:t>
            </a:fld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สี่เหลี่ยมผืนผ้า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สี่เหลี่ยมผืนผ้า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กล่องข้อความ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h-TH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h-TH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th-TH" noProof="0"/>
              <a:t>แก้ไขสไตล์ข้อความชื่อเรื่องหลัก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894EE6-5A91-474D-A663-CB4957C80683}" type="datetime1">
              <a:rPr lang="th-TH" noProof="0" smtClean="0"/>
              <a:t>28/06/64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สี่เหลี่ยมผืนผ้า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 baseline="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h-TH" noProof="0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3453480-AA5C-474E-9E3A-6C4B5F725F08}" type="datetime1">
              <a:rPr lang="th-TH" noProof="0" smtClean="0"/>
              <a:t>28/06/64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>
            <a:lvl1pPr>
              <a:defRPr baseline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00CBFCC-E1FF-473E-BF42-70E7405CF173}" type="slidenum">
              <a:rPr lang="th-TH" noProof="0" smtClean="0"/>
              <a:pPr/>
              <a:t>‹#›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h-TH" sz="24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h-TH" sz="24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สี่เหลี่ยมผืนผ้า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สี่เหลี่ยมผืนผ้า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กล่องข้อความ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h-TH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h-TH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 hasCustomPrompt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th-TH" noProof="0"/>
              <a:t>แก้ไขสไตล์ข้อความชื่อเรื่องหลัก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60E929-88DF-4B11-B520-89147B034608}" type="datetime1">
              <a:rPr lang="th-TH" noProof="0" smtClean="0"/>
              <a:t>28/06/64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สี่เหลี่ยมผืนผ้า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สี่เหลี่ยมผืนผ้า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/>
        <p:txBody>
          <a:bodyPr rtlCol="0" anchor="ctr"/>
          <a:lstStyle/>
          <a:p>
            <a:pPr lvl="0" rtl="0"/>
            <a:r>
              <a:rPr lang="th-TH" noProof="0"/>
              <a:t>แก้ไขสไตล์ข้อความชื่อเรื่องหลัก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70BBFA-1019-4916-AE7E-9B0051DFBD8C}" type="datetime1">
              <a:rPr lang="th-TH" noProof="0" smtClean="0"/>
              <a:t>28/06/64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h-TH" noProof="0" smtClean="0"/>
              <a:t>‹#›</a:t>
            </a:fld>
            <a:endParaRPr lang="th-TH" noProof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h-TH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h-TH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สี่เหลี่ยมผืนผ้า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สี่เหลี่ยมผืนผ้า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กล่องข้อความ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h-TH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h-TH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h-TH" noProof="0"/>
              <a:t>แก้ไขสไตล์ข้อความชื่อเรื่องหลัก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23B8E5-DACD-4B06-B656-1E5F72F8BCF3}" type="datetime1">
              <a:rPr lang="th-TH" noProof="0" smtClean="0"/>
              <a:t>28/06/64</a:t>
            </a:fld>
            <a:endParaRPr lang="th-TH" noProof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สี่เหลี่ยมผืนผ้า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สี่เหลี่ยมผืนผ้า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 hasCustomPrompt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th-TH" noProof="0"/>
              <a:t>แก้ไขสไตล์ข้อความชื่อเรื่องหลัก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th-TH" noProof="0"/>
              <a:t>แก้ไขสไตล์ข้อความชื่อเรื่องหลัก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25B181-0BDC-4764-AE83-EEB95F3F6859}" type="datetime1">
              <a:rPr lang="th-TH" noProof="0" smtClean="0"/>
              <a:t>28/06/64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h-TH" noProof="0" smtClean="0"/>
              <a:t>‹#›</a:t>
            </a:fld>
            <a:endParaRPr lang="th-TH" noProof="0"/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h-TH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h-TH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สี่เหลี่ยมผืนผ้า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กล่องข้อความ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h-TH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h-TH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th-TH" noProof="0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 hasCustomPrompt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 dirty="0"/>
              <a:t>แก้ไขสไตล์ข้อความชื่อเรื่องหลัก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 hasCustomPrompt="1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th-TH" noProof="0" dirty="0"/>
              <a:t>แก้ไขสไตล์ข้อความชื่อเรื่องหลัก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 hasCustomPrompt="1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h-TH" noProof="0" dirty="0"/>
              <a:t>แก้ไขสไตล์ข้อความชื่อเรื่องหลัก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 hasCustomPrompt="1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th-TH" noProof="0" dirty="0"/>
              <a:t>แก้ไขสไตล์ข้อความชื่อเรื่องหลัก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75AFEE-1FA1-42DA-97E6-515C52A05102}" type="datetime1">
              <a:rPr lang="th-TH" noProof="0" smtClean="0"/>
              <a:t>28/06/64</a:t>
            </a:fld>
            <a:endParaRPr lang="th-TH" noProof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สี่เหลี่ยมผืนผ้า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77E433-F84D-442A-B851-67EC473D9684}" type="datetime1">
              <a:rPr lang="th-TH" noProof="0" smtClean="0"/>
              <a:t>28/06/64</a:t>
            </a:fld>
            <a:endParaRPr lang="th-TH" noProof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h-TH" noProof="0" smtClean="0"/>
              <a:t>‹#›</a:t>
            </a:fld>
            <a:endParaRPr lang="th-TH" noProof="0"/>
          </a:p>
        </p:txBody>
      </p:sp>
      <p:sp>
        <p:nvSpPr>
          <p:cNvPr id="8" name="กล่องข้อความ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h-TH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h-TH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สี่เหลี่ยมผืนผ้า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E58EAB-AE3A-46D3-9EA4-C28824DB5D2F}" type="datetime1">
              <a:rPr lang="th-TH" noProof="0" smtClean="0"/>
              <a:t>28/06/64</a:t>
            </a:fld>
            <a:endParaRPr lang="th-TH" noProof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สี่เหลี่ยมผืนผ้า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สี่เหลี่ยมผืนผ้า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กล่องข้อความ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h-TH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h-TH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 hasCustomPrompt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th-TH" noProof="0"/>
              <a:t>แก้ไขสไตล์ข้อความชื่อเรื่องหลัก</a:t>
            </a:r>
          </a:p>
          <a:p>
            <a:pPr lvl="1" rtl="0"/>
            <a:r>
              <a:rPr lang="th-TH" noProof="0"/>
              <a:t>ระดับที่สอง</a:t>
            </a:r>
          </a:p>
          <a:p>
            <a:pPr lvl="2" rtl="0"/>
            <a:r>
              <a:rPr lang="th-TH" noProof="0"/>
              <a:t>ระดับที่สาม</a:t>
            </a:r>
          </a:p>
          <a:p>
            <a:pPr lvl="3" rtl="0"/>
            <a:r>
              <a:rPr lang="th-TH" noProof="0"/>
              <a:t>ระดับที่สี่</a:t>
            </a:r>
          </a:p>
          <a:p>
            <a:pPr lvl="4" rtl="0"/>
            <a:r>
              <a:rPr lang="th-TH" noProof="0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แก้ไขสไตล์ข้อความชื่อเรื่องหลัก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E26A4-62A9-4BCD-A253-480E3B3CDDE8}" type="datetime1">
              <a:rPr lang="th-TH" noProof="0" smtClean="0"/>
              <a:t>28/06/64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สี่เหลี่ยมผืนผ้า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h-TH" noProof="0"/>
              <a:t>คลิกไอคอนเพื่อเพิ่มรูปภาพ</a:t>
            </a: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th-TH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th-TH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 hasCustomPrompt="1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h-TH" noProof="0"/>
              <a:t>แก้ไขสไตล์ข้อความชื่อเรื่องหลัก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763BC3-3926-4DC5-84BA-85B93AD65D5E}" type="datetime1">
              <a:rPr lang="th-TH" noProof="0" smtClean="0"/>
              <a:t>28/06/64</a:t>
            </a:fld>
            <a:endParaRPr lang="th-TH" noProof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h-TH" noProof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th-TH" noProof="0" smtClean="0"/>
              <a:t>‹#›</a:t>
            </a:fld>
            <a:endParaRPr lang="th-TH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32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รูปภาพ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รูปภาพ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สี่เหลี่ยมผืนผ้า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th-TH" noProof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h-TH" noProof="0" dirty="0"/>
              <a:t>แก้ไขสไตล์ข้อความชื่อเรื่องหลัก</a:t>
            </a:r>
          </a:p>
          <a:p>
            <a:pPr lvl="1" rtl="0"/>
            <a:r>
              <a:rPr lang="th-TH" noProof="0" dirty="0"/>
              <a:t>ระดับที่สอง</a:t>
            </a:r>
          </a:p>
          <a:p>
            <a:pPr lvl="2" rtl="0"/>
            <a:r>
              <a:rPr lang="th-TH" noProof="0" dirty="0"/>
              <a:t>ระดับที่สาม</a:t>
            </a:r>
          </a:p>
          <a:p>
            <a:pPr lvl="3" rtl="0"/>
            <a:r>
              <a:rPr lang="th-TH" noProof="0" dirty="0"/>
              <a:t>ระดับที่สี่</a:t>
            </a:r>
          </a:p>
          <a:p>
            <a:pPr lvl="4" rtl="0"/>
            <a:r>
              <a:rPr lang="th-TH" noProof="0" dirty="0"/>
              <a:t>ระดับที่ห้า</a:t>
            </a:r>
          </a:p>
          <a:p>
            <a:pPr lvl="5" rtl="0"/>
            <a:r>
              <a:rPr lang="th-TH" noProof="0" dirty="0"/>
              <a:t>ระดับที่หก</a:t>
            </a:r>
          </a:p>
          <a:p>
            <a:pPr lvl="6" rtl="0"/>
            <a:r>
              <a:rPr lang="th-TH" noProof="0" dirty="0"/>
              <a:t>ระดับที่เจ็ด</a:t>
            </a:r>
          </a:p>
          <a:p>
            <a:pPr lvl="7" rtl="0"/>
            <a:r>
              <a:rPr lang="th-TH" noProof="0" dirty="0"/>
              <a:t>ระดับที่แปด</a:t>
            </a:r>
          </a:p>
          <a:p>
            <a:pPr lvl="8" rtl="0"/>
            <a:r>
              <a:rPr lang="th-TH" noProof="0" dirty="0"/>
              <a:t>ระดับที่เก้า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D9188FC-5D34-42C7-B797-FB2DC6FB1751}" type="datetime1">
              <a:rPr lang="th-TH" noProof="0" smtClean="0"/>
              <a:t>28/06/64</a:t>
            </a:fld>
            <a:endParaRPr lang="th-TH" noProof="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600CBFCC-E1FF-473E-BF42-70E7405CF173}" type="slidenum">
              <a:rPr lang="th-TH" noProof="0" smtClean="0"/>
              <a:pPr/>
              <a:t>‹#›</a:t>
            </a:fld>
            <a:endParaRPr lang="th-TH" noProof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7" name="สี่เหลี่ยมผืนผ้า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Leelawadee" panose="020B0502040204020203" pitchFamily="34" charset="-34"/>
          <a:ea typeface="+mn-ea"/>
          <a:cs typeface="Leelawadee" panose="020B0502040204020203" pitchFamily="34" charset="-34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Leelawadee" panose="020B0502040204020203" pitchFamily="34" charset="-34"/>
          <a:ea typeface="+mn-ea"/>
          <a:cs typeface="Leelawadee" panose="020B0502040204020203" pitchFamily="34" charset="-34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Leelawadee" panose="020B0502040204020203" pitchFamily="34" charset="-34"/>
          <a:ea typeface="+mn-ea"/>
          <a:cs typeface="Leelawadee" panose="020B0502040204020203" pitchFamily="34" charset="-34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Leelawadee" panose="020B0502040204020203" pitchFamily="34" charset="-34"/>
          <a:ea typeface="+mn-ea"/>
          <a:cs typeface="Leelawadee" panose="020B0502040204020203" pitchFamily="34" charset="-34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th-TH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theme/_rels/theme13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3.xml><?xml version="1.0" encoding="utf-8"?>
<a:theme xmlns:a="http://schemas.openxmlformats.org/drawingml/2006/main" name="เมดิสัน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Madison</ap:Template>
  <ap:TotalTime>0</ap:TotalTime>
  <ap:Words>1</ap:Words>
  <ap:PresentationFormat>寬螢幕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ap:HeadingPairs>
  <ap:TitlesOfParts>
    <vt:vector baseType="lpstr" size="6">
      <vt:lpstr>Leelawadee</vt:lpstr>
      <vt:lpstr>MS Shell Dlg 2</vt:lpstr>
      <vt:lpstr>Wingdings</vt:lpstr>
      <vt:lpstr>Wingdings 3</vt:lpstr>
      <vt:lpstr>เมดิสัน</vt:lpstr>
      <vt:lpstr>PowerPoint 簡報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modified xsi:type="dcterms:W3CDTF">2021-06-28T09:13:40Z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