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15" d="100"/>
          <a:sy n="115" d="100"/>
        </p:scale>
        <p:origin x="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252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C00BF63-20A1-45AF-90AF-C83CFA72343E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21/05/61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E8CD1E6-84B1-4DC6-A089-30EDA2290696}" type="datetime1">
              <a:rPr lang="th-TH" smtClean="0"/>
              <a:t>21/05/61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dirty="0"/>
              <a:t>ระดับที่สอง</a:t>
            </a:r>
          </a:p>
          <a:p>
            <a:pPr lvl="2" rtl="0"/>
            <a:r>
              <a:rPr lang="th-TH" dirty="0"/>
              <a:t>ระดับที่สาม</a:t>
            </a:r>
          </a:p>
          <a:p>
            <a:pPr lvl="3" rtl="0"/>
            <a:r>
              <a:rPr lang="th-TH" dirty="0"/>
              <a:t>ระดับที่สี่</a:t>
            </a:r>
          </a:p>
          <a:p>
            <a:pPr lvl="4" rtl="0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4717457-3D7F-47C7-A42B-6399AD530DD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54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dirty="0"/>
              <a:t>คลิกเพื่อเพิ่มชื่อเรื่อง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h-TH" dirty="0"/>
              <a:t>คลิกเพื่อเพิ่มชื่อเรื่องรอง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B1BC7E7-0A85-415D-9BAC-8654B9C1906F}" type="datetime1">
              <a:rPr lang="th-TH" smtClean="0"/>
              <a:t>21/05/61</a:t>
            </a:fld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9E513D3-5634-4029-9D8A-10D34CC19BA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สิงห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กลุ่ม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กลุ่ม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กลุ่ม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กลุ่ม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ตัวเชื่อมต่อตรง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ตัวเชื่อมต่อตรง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ตัวเชื่อมต่อตรง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ตัวเชื่อมต่อตรง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ตัวเชื่อมต่อตรง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ตัวเชื่อมต่อตรง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กลุ่ม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ตัวเชื่อมต่อตรง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ตัวเชื่อมต่อตรง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ตัวเชื่อมต่อตรง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ตัวเชื่อมต่อตรง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ตัวเชื่อมต่อตรง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ตัวเชื่อมต่อตรง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กลุ่ม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ตัวเชื่อมต่อตรง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ตัวเชื่อมต่อตรง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ตัวเชื่อมต่อตรง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ตัวเชื่อมต่อตรง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ตัวเชื่อมต่อตรง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ตัวเชื่อมต่อตรง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กลุ่ม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ตัวเชื่อมต่อตรง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ตัวเชื่อมต่อตรง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ตัวเชื่อมต่อตรง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ตัวเชื่อมต่อตรง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ตัวเชื่อมต่อตรง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ตัวเชื่อมต่อตรง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กลุ่ม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ตัวเชื่อมต่อตรง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ตัวเชื่อมต่อตรง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ตัวเชื่อมต่อตรง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ตัวเชื่อมต่อตรง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ตัวเชื่อมต่อตรง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ตัวเชื่อมต่อตรง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5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6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26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27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28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29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320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สิงหาคม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กันยาย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กลุ่ม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กลุ่ม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กลุ่ม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กลุ่ม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ตัวเชื่อมต่อตรง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ตัวเชื่อมต่อตรง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ตัวเชื่อมต่อตรง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ตัวเชื่อมต่อตรง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ตัวเชื่อมต่อตรง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ตัวเชื่อมต่อตรง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กลุ่ม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ตัวเชื่อมต่อตรง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ตัวเชื่อมต่อตรง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ตัวเชื่อมต่อตรง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ตัวเชื่อมต่อตรง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ตัวเชื่อมต่อตรง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ตัวเชื่อมต่อตรง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กลุ่ม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ตัวเชื่อมต่อตรง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ตัวเชื่อมต่อตรง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ตัวเชื่อมต่อตรง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ตัวเชื่อมต่อตรง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ตัวเชื่อมต่อตรง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ตัวเชื่อมต่อตรง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กลุ่ม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ตัวเชื่อมต่อตรง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ตัวเชื่อมต่อตรง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ตัวเชื่อมต่อตรง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ตัวเชื่อมต่อตรง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ตัวเชื่อมต่อตรง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ตัวเชื่อมต่อตรง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กลุ่ม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ตัวเชื่อมต่อตรง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ตัวเชื่อมต่อตรง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ตัวเชื่อมต่อตรง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ตัวเชื่อมต่อตรง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ตัวเชื่อมต่อตรง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ตัวเชื่อมต่อตรง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4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5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6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26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320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กันยายน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ตุล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กลุ่ม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กลุ่ม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กลุ่ม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กลุ่ม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ตัวเชื่อมต่อตรง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ตัวเชื่อมต่อตรง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ตัวเชื่อมต่อตรง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ตัวเชื่อมต่อตรง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ตัวเชื่อมต่อตรง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ตัวเชื่อมต่อตรง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กลุ่ม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ตัวเชื่อมต่อตรง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ตัวเชื่อมต่อตรง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ตัวเชื่อมต่อตรง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ตัวเชื่อมต่อตรง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ตัวเชื่อมต่อตรง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ตัวเชื่อมต่อตรง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กลุ่ม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ตัวเชื่อมต่อตรง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ตัวเชื่อมต่อตรง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ตัวเชื่อมต่อตรง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ตัวเชื่อมต่อตรง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ตัวเชื่อมต่อตรง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ตัวเชื่อมต่อตรง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กลุ่ม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ตัวเชื่อมต่อตรง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ตัวเชื่อมต่อตรง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ตัวเชื่อมต่อตรง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ตัวเชื่อมต่อตรง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ตัวเชื่อมต่อตรง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ตัวเชื่อมต่อตรง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กลุ่ม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ตัวเชื่อมต่อตรง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ตัวเชื่อมต่อตรง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ตัวเชื่อมต่อตรง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ตัวเชื่อมต่อตรง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ตัวเชื่อมต่อตรง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ตัวเชื่อมต่อตรง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26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27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28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29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30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31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320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ตุลาคม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พฤศจิกาย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กลุ่ม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กลุ่ม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กลุ่ม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กลุ่ม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ตัวเชื่อมต่อตรง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ตัวเชื่อมต่อตรง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ตัวเชื่อมต่อตรง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ตัวเชื่อมต่อตรง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ตัวเชื่อมต่อตรง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ตัวเชื่อมต่อตรง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กลุ่ม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ตัวเชื่อมต่อตรง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ตัวเชื่อมต่อตรง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ตัวเชื่อมต่อตรง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ตัวเชื่อมต่อตรง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ตัวเชื่อมต่อตรง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ตัวเชื่อมต่อตรง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กลุ่ม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ตัวเชื่อมต่อตรง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ตัวเชื่อมต่อตรง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ตัวเชื่อมต่อตรง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ตัวเชื่อมต่อตรง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ตัวเชื่อมต่อตรง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ตัวเชื่อมต่อตรง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กลุ่ม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ตัวเชื่อมต่อตรง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ตัวเชื่อมต่อตรง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ตัวเชื่อมต่อตรง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ตัวเชื่อมต่อตรง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ตัวเชื่อมต่อตรง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ตัวเชื่อมต่อตรง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กลุ่ม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ตัวเชื่อมต่อตรง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ตัวเชื่อมต่อตรง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ตัวเชื่อมต่อตรง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ตัวเชื่อมต่อตรง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ตัวเชื่อมต่อตรง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ตัวเชื่อมต่อตรง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4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5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6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26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27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28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320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พฤศจิกายน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ธันว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กลุ่ม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กลุ่ม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กลุ่ม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กลุ่ม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ตัวเชื่อมต่อตรง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ตัวเชื่อมต่อตรง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ตัวเชื่อมต่อตรง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ตัวเชื่อมต่อตรง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ตัวเชื่อมต่อตรง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ตัวเชื่อมต่อตรง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กลุ่ม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ตัวเชื่อมต่อตรง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ตัวเชื่อมต่อตรง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ตัวเชื่อมต่อตรง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ตัวเชื่อมต่อตรง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ตัวเชื่อมต่อตรง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ตัวเชื่อมต่อตรง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กลุ่ม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ตัวเชื่อมต่อตรง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ตัวเชื่อมต่อตรง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ตัวเชื่อมต่อตรง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ตัวเชื่อมต่อตรง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ตัวเชื่อมต่อตรง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ตัวเชื่อมต่อตรง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กลุ่ม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ตัวเชื่อมต่อตรง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ตัวเชื่อมต่อตรง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ตัวเชื่อมต่อตรง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ตัวเชื่อมต่อตรง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ตัวเชื่อมต่อตรง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ตัวเชื่อมต่อตรง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กลุ่ม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ตัวเชื่อมต่อตรง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ตัวเชื่อมต่อตรง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ตัวเชื่อมต่อตรง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ตัวเชื่อมต่อตรง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ตัวเชื่อมต่อตรง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ตัวเชื่อมต่อตรง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4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5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6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26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320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ธันวาคม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dirty="0"/>
              <a:t>ระดับที่สอง</a:t>
            </a:r>
          </a:p>
          <a:p>
            <a:pPr lvl="2" rtl="0"/>
            <a:r>
              <a:rPr lang="th-TH" dirty="0"/>
              <a:t>ระดับที่สาม</a:t>
            </a:r>
          </a:p>
          <a:p>
            <a:pPr lvl="3" rtl="0"/>
            <a:r>
              <a:rPr lang="th-TH" dirty="0"/>
              <a:t>ระดับที่สี่</a:t>
            </a:r>
          </a:p>
          <a:p>
            <a:pPr lvl="4" rtl="0"/>
            <a:r>
              <a:rPr lang="th-TH" dirty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53FB12B-EDDD-4796-9218-5770D208A829}" type="datetime1">
              <a:rPr lang="th-TH" smtClean="0"/>
              <a:t>21/05/61</a:t>
            </a:fld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9E513D3-5634-4029-9D8A-10D34CC19BA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68A5701-CFFD-4BA1-8D55-B87920F6FA05}" type="datetime1">
              <a:rPr lang="th-TH" smtClean="0"/>
              <a:t>21/05/61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9E513D3-5634-4029-9D8A-10D34CC19BA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กลุ่ม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กลุ่ม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ตัวเชื่อมต่อตรง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ตัวเชื่อมต่อตรง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ตัวเชื่อมต่อตรง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ตัวเชื่อมต่อตรง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ตัวเชื่อมต่อตรง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ตัวเชื่อมต่อตรง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กลุ่ม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ตัวเชื่อมต่อตรง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ตัวเชื่อมต่อตรง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ตัวเชื่อมต่อตรง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ตัวเชื่อมต่อตรง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ตัวเชื่อมต่อตรง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ตัวเชื่อมต่อตรง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กลุ่ม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ตัวเชื่อมต่อตรง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ตัวเชื่อมต่อตรง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ตัวเชื่อมต่อตรง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ตัวเชื่อมต่อตรง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ตัวเชื่อมต่อตรง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ตัวเชื่อมต่อตรง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กลุ่ม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ตัวเชื่อมต่อตรง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ตัวเชื่อมต่อตรง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ตัวเชื่อมต่อตรง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ตัวเชื่อมต่อตรง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ตัวเชื่อมต่อตรง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ตัวเชื่อมต่อตรง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กลุ่ม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ตัวเชื่อมต่อตรง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ตัวเชื่อมต่อตรง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ตัวเชื่อมต่อตรง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ตัวเชื่อมต่อตรง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ตัวเชื่อมต่อตรง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ตัวเชื่อมต่อตรง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กลุ่ม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กลุ่ม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26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27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28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29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30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31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8" y="223200"/>
            <a:ext cx="175496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ปี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เดือน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มกร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กลุ่ม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ตัวเชื่อมต่อตรง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ตัวเชื่อมต่อตรง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ตัวเชื่อมต่อตรง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ตัวเชื่อมต่อตรง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ตัวเชื่อมต่อตรง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ตัวเชื่อมต่อตรง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กลุ่ม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ตัวเชื่อมต่อตรง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ตัวเชื่อมต่อตรง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ตัวเชื่อมต่อตรง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ตัวเชื่อมต่อตรง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ตัวเชื่อมต่อตรง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ตัวเชื่อมต่อตรง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กลุ่ม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ตัวเชื่อมต่อตรง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ตัวเชื่อมต่อตรง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ตัวเชื่อมต่อตรง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ตัวเชื่อมต่อตรง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ตัวเชื่อมต่อตรง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ตัวเชื่อมต่อตรง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กลุ่ม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ตัวเชื่อมต่อตรง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ตัวเชื่อมต่อตรง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ตัวเชื่อมต่อตรง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ตัวเชื่อมต่อตรง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ตัวเชื่อมต่อตรง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ตัวเชื่อมต่อตรง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กลุ่ม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ตัวเชื่อมต่อตรง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ตัวเชื่อมต่อตรง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ตัวเชื่อมต่อตรง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ตัวเชื่อมต่อตรง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ตัวเชื่อมต่อตรง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ตัวเชื่อมต่อตรง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กลุ่ม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ตัวเชื่อมต่อตรง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ตัวเชื่อมต่อตรง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ตัวเชื่อมต่อตรง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ตัวเชื่อมต่อตรง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ตัวเชื่อมต่อตรง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ตัวเชื่อมต่อตรง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กลุ่ม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ตัวเชื่อมต่อตรง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ตัวเชื่อมต่อตรง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ตัวเชื่อมต่อตรง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ตัวเชื่อมต่อตรง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ตัวเชื่อมต่อตรง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ตัวเชื่อมต่อตรง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26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27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28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29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30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31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kern="1200" dirty="0">
                <a:solidFill>
                  <a:schemeClr val="accent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320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มกราคม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kern="12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กุมภาพันธ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กลุ่ม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กลุ่ม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กลุ่ม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กลุ่ม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ตัวเชื่อมต่อตรง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ตัวเชื่อมต่อตรง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ตัวเชื่อมต่อตรง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ตัวเชื่อมต่อตรง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ตัวเชื่อมต่อตรง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ตัวเชื่อมต่อตรง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กลุ่ม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ตัวเชื่อมต่อตรง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ตัวเชื่อมต่อตรง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ตัวเชื่อมต่อตรง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ตัวเชื่อมต่อตรง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ตัวเชื่อมต่อตรง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ตัวเชื่อมต่อตรง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กลุ่ม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ตัวเชื่อมต่อตรง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ตัวเชื่อมต่อตรง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ตัวเชื่อมต่อตรง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ตัวเชื่อมต่อตรง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ตัวเชื่อมต่อตรง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ตัวเชื่อมต่อตรง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กลุ่ม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ตัวเชื่อมต่อตรง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ตัวเชื่อมต่อตรง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ตัวเชื่อมต่อตรง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ตัวเชื่อมต่อตรง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ตัวเชื่อมต่อตรง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ตัวเชื่อมต่อตรง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กลุ่ม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ตัวเชื่อมต่อตรง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ตัวเชื่อมต่อตรง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ตัวเชื่อมต่อตรง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ตัวเชื่อมต่อตรง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ตัวเชื่อมต่อตรง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ตัวเชื่อมต่อตรง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4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5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6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17" name="กล่องข้อความ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26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th-TH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27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28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2602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4602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กุมภาพันธ์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มีน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กลุ่ม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กลุ่ม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กลุ่ม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กลุ่ม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ตัวเชื่อมต่อตรง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ตัวเชื่อมต่อตรง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ตัวเชื่อมต่อตรง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ตัวเชื่อมต่อตรง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ตัวเชื่อมต่อตรง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ตัวเชื่อมต่อตรง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กลุ่ม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ตัวเชื่อมต่อตรง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ตัวเชื่อมต่อตรง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ตัวเชื่อมต่อตรง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ตัวเชื่อมต่อตรง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ตัวเชื่อมต่อตรง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ตัวเชื่อมต่อตรง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กลุ่ม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ตัวเชื่อมต่อตรง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ตัวเชื่อมต่อตรง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ตัวเชื่อมต่อตรง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ตัวเชื่อมต่อตรง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ตัวเชื่อมต่อตรง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ตัวเชื่อมต่อตรง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กลุ่ม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ตัวเชื่อมต่อตรง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ตัวเชื่อมต่อตรง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ตัวเชื่อมต่อตรง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ตัวเชื่อมต่อตรง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ตัวเชื่อมต่อตรง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ตัวเชื่อมต่อตรง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กลุ่ม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ตัวเชื่อมต่อตรง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ตัวเชื่อมต่อตรง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ตัวเชื่อมต่อตรง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ตัวเชื่อมต่อตรง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ตัวเชื่อมต่อตรง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ตัวเชื่อมต่อตรง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4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5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6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26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27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28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320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มีนาคม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เมษาย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กลุ่ม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กลุ่ม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กลุ่ม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กลุ่ม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ตัวเชื่อมต่อตรง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ตัวเชื่อมต่อตรง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ตัวเชื่อมต่อตรง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ตัวเชื่อมต่อตรง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ตัวเชื่อมต่อตรง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ตัวเชื่อมต่อตรง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กลุ่ม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ตัวเชื่อมต่อตรง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ตัวเชื่อมต่อตรง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ตัวเชื่อมต่อตรง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ตัวเชื่อมต่อตรง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ตัวเชื่อมต่อตรง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ตัวเชื่อมต่อตรง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กลุ่ม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ตัวเชื่อมต่อตรง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ตัวเชื่อมต่อตรง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ตัวเชื่อมต่อตรง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ตัวเชื่อมต่อตรง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ตัวเชื่อมต่อตรง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ตัวเชื่อมต่อตรง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กลุ่ม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ตัวเชื่อมต่อตรง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ตัวเชื่อมต่อตรง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ตัวเชื่อมต่อตรง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ตัวเชื่อมต่อตรง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ตัวเชื่อมต่อตรง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ตัวเชื่อมต่อตรง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กลุ่ม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ตัวเชื่อมต่อตรง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ตัวเชื่อมต่อตรง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ตัวเชื่อมต่อตรง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ตัวเชื่อมต่อตรง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ตัวเชื่อมต่อตรง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ตัวเชื่อมต่อตรง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4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5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6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kern="12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320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เมษายน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53" name="ตัวแทนข้อความ 167">
            <a:extLst>
              <a:ext uri="{FF2B5EF4-FFF2-40B4-BE49-F238E27FC236}">
                <a16:creationId xmlns:a16="http://schemas.microsoft.com/office/drawing/2014/main" id="{3AD679EA-49D3-40E6-8B77-BDB1F942C6F0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พฤษภ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กลุ่ม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กลุ่ม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กลุ่ม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กลุ่ม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ตัวเชื่อมต่อตรง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ตัวเชื่อมต่อตรง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ตัวเชื่อมต่อตรง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ตัวเชื่อมต่อตรง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ตัวเชื่อมต่อตรง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ตัวเชื่อมต่อตรง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กลุ่ม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ตัวเชื่อมต่อตรง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ตัวเชื่อมต่อตรง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ตัวเชื่อมต่อตรง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ตัวเชื่อมต่อตรง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ตัวเชื่อมต่อตรง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ตัวเชื่อมต่อตรง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กลุ่ม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ตัวเชื่อมต่อตรง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ตัวเชื่อมต่อตรง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ตัวเชื่อมต่อตรง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ตัวเชื่อมต่อตรง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ตัวเชื่อมต่อตรง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ตัวเชื่อมต่อตรง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กลุ่ม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ตัวเชื่อมต่อตรง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ตัวเชื่อมต่อตรง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ตัวเชื่อมต่อตรง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ตัวเชื่อมต่อตรง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ตัวเชื่อมต่อตรง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ตัวเชื่อมต่อตรง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กลุ่ม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ตัวเชื่อมต่อตรง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ตัวเชื่อมต่อตรง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ตัวเชื่อมต่อตรง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ตัวเชื่อมต่อตรง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ตัวเชื่อมต่อตรง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ตัวเชื่อมต่อตรง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6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26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27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28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29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30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320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พ.ค.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มิถุนาย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กลุ่ม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กลุ่ม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กลุ่ม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กลุ่ม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ตัวเชื่อมต่อตรง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ตัวเชื่อมต่อตรง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ตัวเชื่อมต่อตรง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ตัวเชื่อมต่อตรง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ตัวเชื่อมต่อตรง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ตัวเชื่อมต่อตรง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กลุ่ม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ตัวเชื่อมต่อตรง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ตัวเชื่อมต่อตรง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ตัวเชื่อมต่อตรง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ตัวเชื่อมต่อตรง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ตัวเชื่อมต่อตรง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ตัวเชื่อมต่อตรง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กลุ่ม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ตัวเชื่อมต่อตรง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ตัวเชื่อมต่อตรง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ตัวเชื่อมต่อตรง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ตัวเชื่อมต่อตรง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ตัวเชื่อมต่อตรง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ตัวเชื่อมต่อตรง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กลุ่ม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ตัวเชื่อมต่อตรง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ตัวเชื่อมต่อตรง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ตัวเชื่อมต่อตรง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ตัวเชื่อมต่อตรง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ตัวเชื่อมต่อตรง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ตัวเชื่อมต่อตรง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กลุ่ม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ตัวเชื่อมต่อตรง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ตัวเชื่อมต่อตรง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ตัวเชื่อมต่อตรง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ตัวเชื่อมต่อตรง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ตัวเชื่อมต่อตรง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ตัวเชื่อมต่อตรง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4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5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6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26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27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320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มิถุนายน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เดือนกรกฎ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กลุ่ม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กลุ่ม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ตัวเชื่อมต่อตรง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ตัวเชื่อมต่อตรง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ตัวเชื่อมต่อตรง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ตัวเชื่อมต่อตรง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ตัวเชื่อมต่อตรง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ตัวเชื่อมต่อตรง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กลุ่ม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ตัวเชื่อมต่อตรง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ตัวเชื่อมต่อตรง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ตัวเชื่อมต่อตรง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ตัวเชื่อมต่อตรง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ตัวเชื่อมต่อตรง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ตัวเชื่อมต่อตรง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กลุ่ม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ตัวเชื่อมต่อตรง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ตัวเชื่อมต่อตรง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ตัวเชื่อมต่อตรง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ตัวเชื่อมต่อตรง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ตัวเชื่อมต่อตรง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ตัวเชื่อมต่อตรง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กลุ่ม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ตัวเชื่อมต่อตรง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ตัวเชื่อมต่อตรง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ตัวเชื่อมต่อตรง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ตัวเชื่อมต่อตรง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ตัวเชื่อมต่อตรง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ตัวเชื่อมต่อตรง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กลุ่ม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ตัวเชื่อมต่อตรง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ตัวเชื่อมต่อตรง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ตัวเชื่อมต่อตรง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ตัวเชื่อมต่อตรง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ตัวเชื่อมต่อตรง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ตัวเชื่อมต่อตรง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กลุ่ม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ตัวเชื่อมต่อตรง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ตัวเชื่อมต่อตรง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ตัวเชื่อมต่อตรง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ตัวเชื่อมต่อตรง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ตัวเชื่อมต่อตรง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ตัวเชื่อมต่อตรง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กลุ่ม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ตัวเชื่อมต่อตรง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ตัวเชื่อมต่อตรง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ตัวเชื่อมต่อตรง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ตัวเชื่อมต่อตรง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ตัวเชื่อมต่อตรง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ตัวเชื่อมต่อตรง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กลุ่ม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ตัวเชื่อมต่อตรง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ตัวเชื่อมต่อตรง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ตัวเชื่อมต่อตรง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ตัวเชื่อมต่อตรง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ตัวเชื่อมต่อตรง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กลุ่ม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กล่องข้อความ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</a:t>
              </a:r>
            </a:p>
          </p:txBody>
        </p:sp>
        <p:sp>
          <p:nvSpPr>
            <p:cNvPr id="14" name="กล่องข้อความ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</a:t>
              </a:r>
            </a:p>
          </p:txBody>
        </p:sp>
        <p:sp>
          <p:nvSpPr>
            <p:cNvPr id="15" name="กล่องข้อความที่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3</a:t>
              </a:r>
            </a:p>
          </p:txBody>
        </p:sp>
        <p:sp>
          <p:nvSpPr>
            <p:cNvPr id="16" name="กล่องข้อความ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4</a:t>
              </a:r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5</a:t>
              </a:r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6</a:t>
              </a:r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7</a:t>
              </a:r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8</a:t>
              </a:r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9</a:t>
              </a:r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10</a:t>
              </a:r>
            </a:p>
          </p:txBody>
        </p:sp>
        <p:sp>
          <p:nvSpPr>
            <p:cNvPr id="23" name="กล่องข้อความ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11</a:t>
              </a:r>
            </a:p>
          </p:txBody>
        </p:sp>
        <p:sp>
          <p:nvSpPr>
            <p:cNvPr id="24" name="กล่องข้อความ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12</a:t>
              </a:r>
            </a:p>
          </p:txBody>
        </p:sp>
        <p:sp>
          <p:nvSpPr>
            <p:cNvPr id="25" name="กล่องข้อความ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13</a:t>
              </a:r>
            </a:p>
          </p:txBody>
        </p:sp>
        <p:sp>
          <p:nvSpPr>
            <p:cNvPr id="26" name="กล่องข้อความ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14</a:t>
              </a:r>
            </a:p>
          </p:txBody>
        </p:sp>
        <p:sp>
          <p:nvSpPr>
            <p:cNvPr id="27" name="กล่องข้อความ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15</a:t>
              </a:r>
            </a:p>
          </p:txBody>
        </p:sp>
        <p:sp>
          <p:nvSpPr>
            <p:cNvPr id="28" name="กล่องข้อความ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16</a:t>
              </a:r>
            </a:p>
          </p:txBody>
        </p:sp>
        <p:sp>
          <p:nvSpPr>
            <p:cNvPr id="29" name="กล่องข้อความ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17</a:t>
              </a:r>
            </a:p>
          </p:txBody>
        </p:sp>
        <p:sp>
          <p:nvSpPr>
            <p:cNvPr id="30" name="กล่องข้อความ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18</a:t>
              </a:r>
            </a:p>
          </p:txBody>
        </p:sp>
        <p:sp>
          <p:nvSpPr>
            <p:cNvPr id="31" name="กล่องข้อความ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</a:t>
              </a:r>
            </a:p>
          </p:txBody>
        </p:sp>
        <p:sp>
          <p:nvSpPr>
            <p:cNvPr id="32" name="กล่องข้อความ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</a:t>
              </a:r>
            </a:p>
          </p:txBody>
        </p:sp>
        <p:sp>
          <p:nvSpPr>
            <p:cNvPr id="33" name="กล่องข้อความ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21</a:t>
              </a:r>
            </a:p>
          </p:txBody>
        </p:sp>
        <p:sp>
          <p:nvSpPr>
            <p:cNvPr id="34" name="กล่องข้อความ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22</a:t>
              </a:r>
            </a:p>
          </p:txBody>
        </p:sp>
        <p:sp>
          <p:nvSpPr>
            <p:cNvPr id="35" name="กล่องข้อความ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23</a:t>
              </a:r>
            </a:p>
          </p:txBody>
        </p:sp>
        <p:sp>
          <p:nvSpPr>
            <p:cNvPr id="36" name="กล่องข้อความ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24</a:t>
              </a:r>
            </a:p>
          </p:txBody>
        </p:sp>
        <p:sp>
          <p:nvSpPr>
            <p:cNvPr id="37" name="กล่องข้อความ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th-TH" sz="1400" dirty="0">
                  <a:solidFill>
                    <a:schemeClr val="accent1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25</a:t>
              </a:r>
            </a:p>
          </p:txBody>
        </p:sp>
      </p:grpSp>
      <p:sp>
        <p:nvSpPr>
          <p:cNvPr id="43" name="ตัวแทนข้อความ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4" name="ตัวแทนข้อความ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5" name="ตัวแทนข้อความ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6" name="ตัวแทนข้อความ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7" name="ตัวแทนข้อความ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8" name="ตัวแทนข้อความ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49" name="ตัวแทนข้อความ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0" name="ตัวแทนข้อความ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1" name="ตัวแทนข้อความ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2" name="ตัวแทนข้อความ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3" name="ตัวแทนข้อความ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4" name="ตัวแทนข้อความ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5" name="ตัวแทนข้อความ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6" name="ตัวแทนข้อความ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7" name="ตัวแทนข้อความ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8" name="ตัวแทนข้อความ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59" name="ตัวแทนข้อความ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0" name="ตัวแทนข้อความ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1" name="ตัวแทนข้อความ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2" name="ตัวแทนข้อความ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3" name="ตัวแทนข้อความ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4" name="ตัวแทนข้อความ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5" name="ตัวแทนข้อความ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6" name="ตัวแทนข้อความ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67" name="ตัวแทนข้อความ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73" name="กล่องข้อความ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74" name="ตัวแทนข้อความ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0" name="กล่องข้อความ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81" name="ตัวแทนข้อความ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87" name="กล่องข้อความ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88" name="ตัวแทนข้อความ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96" name="กล่องข้อความ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97" name="ตัวแทนข้อความ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05" name="กล่องข้อความ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06" name="ตัวแทนข้อความ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3" name="กล่องข้อความ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14" name="ตัวแทนข้อความ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15" name="กล่องข้อความ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วันอาทิตย์</a:t>
            </a:r>
          </a:p>
        </p:txBody>
      </p:sp>
      <p:sp>
        <p:nvSpPr>
          <p:cNvPr id="116" name="กล่องข้อความ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17" name="กล่องข้อความ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18" name="กล่องข้อความ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19" name="กล่องข้อความ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20" name="กล่องข้อความ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21" name="กล่องข้อความ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th-TH" sz="16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</a:t>
            </a:r>
          </a:p>
        </p:txBody>
      </p:sp>
      <p:sp>
        <p:nvSpPr>
          <p:cNvPr id="122" name="กล่องข้อความ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23" name="กล่องข้อความ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24" name="ตัวแทนข้อความ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5" name="ตัวแทนข้อความ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6" name="ตัวแทนข้อความ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7" name="กล่องข้อความ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28" name="ตัวแทนข้อความ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29" name="กล่องข้อความ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" name="ตัวแทนข้อความ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184" name="กล่องข้อความ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98" name="กล่องข้อความ 197"/>
          <p:cNvSpPr txBox="1"/>
          <p:nvPr userDrawn="1"/>
        </p:nvSpPr>
        <p:spPr>
          <a:xfrm>
            <a:off x="7023279" y="22320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th-TH" sz="4400" cap="small" dirty="0">
                <a:solidFill>
                  <a:srgbClr val="58B4F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2561</a:t>
            </a:r>
          </a:p>
        </p:txBody>
      </p:sp>
      <p:sp>
        <p:nvSpPr>
          <p:cNvPr id="199" name="กล่องข้อความ 198"/>
          <p:cNvSpPr txBox="1"/>
          <p:nvPr userDrawn="1"/>
        </p:nvSpPr>
        <p:spPr>
          <a:xfrm>
            <a:off x="3138152" y="205200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กรกฎาคม</a:t>
            </a:r>
          </a:p>
        </p:txBody>
      </p:sp>
      <p:sp>
        <p:nvSpPr>
          <p:cNvPr id="197" name="สี่เหลี่ยมผืนผ้า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5" name="ตัวแทนข้อความ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6" name="ตัวแทนข้อความ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7" name="ตัวแทนข้อความ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8" name="ตัวแทนข้อความ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49" name="ตัวแทนข้อความ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0" name="ตัวแทนข้อความ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th-TH" dirty="0"/>
              <a:t>คลิกเพื่อเพิ่มข้อความ</a:t>
            </a:r>
          </a:p>
        </p:txBody>
      </p:sp>
      <p:sp>
        <p:nvSpPr>
          <p:cNvPr id="251" name="กล่องข้อความ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252" name="กล่องข้อความ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</a:p>
        </p:txBody>
      </p:sp>
      <p:sp>
        <p:nvSpPr>
          <p:cNvPr id="253" name="กล่องข้อความ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254" name="กล่องข้อความ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255" name="กล่องข้อความ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256" name="กล่องข้อความ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th-TH" sz="1400" dirty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สี่เหลี่ยมผืนผ้า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6" name="สี่เหลี่ยมผืนผ้า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7" name="สี่เหลี่ยมผืนผ้า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143000" y="0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th-TH" dirty="0"/>
              <a:t>คลิกเพื่อเพิ่มชื่อเรื่อง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dirty="0"/>
              <a:t>คลิกเพื่อเพิ่มข้อความ</a:t>
            </a:r>
          </a:p>
          <a:p>
            <a:pPr lvl="1" rtl="0"/>
            <a:r>
              <a:rPr lang="th-TH" dirty="0"/>
              <a:t>ระดับที่สอง</a:t>
            </a:r>
          </a:p>
          <a:p>
            <a:pPr lvl="2" rtl="0"/>
            <a:r>
              <a:rPr lang="th-TH" dirty="0"/>
              <a:t>ระดับที่สาม</a:t>
            </a:r>
          </a:p>
          <a:p>
            <a:pPr lvl="3" rtl="0"/>
            <a:r>
              <a:rPr lang="th-TH" dirty="0"/>
              <a:t>ระดับที่สี่</a:t>
            </a:r>
          </a:p>
          <a:p>
            <a:pPr lvl="4" rtl="0"/>
            <a:r>
              <a:rPr lang="th-TH" dirty="0"/>
              <a:t>ระดับที่ห้า</a:t>
            </a:r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9AE7C7F-53CA-4003-ABDB-7952080C5A3E}" type="datetime1">
              <a:rPr lang="th-TH" smtClean="0"/>
              <a:t>21/05/61</a:t>
            </a:fld>
            <a:endParaRPr lang="th-TH" dirty="0"/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9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9E513D3-5634-4029-9D8A-10D34CC19BA1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ข้อความแนะนำ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th-TH" sz="1100" b="1" i="1" dirty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หมายเหตุ: </a:t>
            </a:r>
          </a:p>
          <a:p>
            <a:pPr rtl="0">
              <a:spcBef>
                <a:spcPts val="1200"/>
              </a:spcBef>
            </a:pPr>
            <a:r>
              <a:rPr lang="th-TH" sz="1100" b="1" i="1" dirty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คุณสามารถพิมพ์เทมเพลตนี้เพื่อใช้เป็นปฏิทินติดผนังได้ คุณยังสามารถคัดลอกสไลด์สำหรับแต่ละเดือนเพื่อเพิ่มลงในงานนำเสนอของคุณเองได้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000" kern="1200" cap="small" spc="300">
          <a:solidFill>
            <a:schemeClr val="bg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42432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th-TH" sz="1100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>
          <a:xfrm>
            <a:off x="2514600" y="5742432"/>
            <a:ext cx="857250" cy="800100"/>
          </a:xfrm>
        </p:spPr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ปฏิทินรายเดือนประจำปี 2014 (จันทร์-อาทิตย์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ธีมของ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0</Words>
  <Application>Microsoft Office PowerPoint</Application>
  <PresentationFormat>นำเสนอทางหน้าจอ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6" baseType="lpstr">
      <vt:lpstr>Arial</vt:lpstr>
      <vt:lpstr>Leelawadee</vt:lpstr>
      <vt:lpstr>Wingdings</vt:lpstr>
      <vt:lpstr>ปฏิทินรายเดือนประจำปี 2014 (จันทร์-อาทิตย์)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2015-06-10T19:40:02Z</dcterms:created>
  <dcterms:modified xsi:type="dcterms:W3CDTF">2018-05-21T07:37:14Z</dcterms:modified>
</cp:coreProperties>
</file>