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th-TH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สไลด์ชื่อเรื่อ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 rtlCol="false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 rtlCol="false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false"/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11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ชื่อเรื่องและ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 rtlCol="false">
            <a:normAutofit/>
          </a:bodyPr>
          <a:lstStyle>
            <a:lvl1pPr algn="l">
              <a:defRPr sz="3200" b="0" cap="none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 rtlCol="false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คำอ้างอิง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รูปภาพ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กล่องข้อความ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th-th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th-th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 rtlCol="false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 rtlCol="false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 rtlCol="false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 rtlCol="false">
            <a:normAutofit/>
          </a:bodyPr>
          <a:lstStyle>
            <a:lvl1pPr algn="l">
              <a:defRPr sz="3200" b="0" cap="none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รูปภาพ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กล่องข้อความ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th-th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false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false"/>
            <a:r>
              <a:rPr lang="th-th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ชื่อเรื่อง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 rtlCol="false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false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false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p="http://schemas.openxmlformats.org/presentationml/2006/main" xmlns:a="http://schemas.openxmlformats.org/drawingml/2006/main" xmlns:r="http://schemas.openxmlformats.org/officeDocument/2006/relationships" preserve="1">
  <p:cSld name="จริงหรือ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false" anchor="ctr">
            <a:normAutofit/>
          </a:bodyPr>
          <a:lstStyle>
            <a:lvl1pPr>
              <a:defRPr lang="en-US" b="0" dirty="0"/>
            </a:lvl1pPr>
          </a:lstStyle>
          <a:p>
            <a:pPr marL="0" lvl="0"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0" name="ตัวแทนข้อความ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false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false">
              <a:spcBef>
                <a:spcPct val="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rtlCol="false"/>
          <a:lstStyle/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ชื่อเรื่อง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ชื่อเรื่องแนวตั้งและข้อควา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 rtlCol="false"/>
          <a:lstStyle/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 anchor="ctr" rtlCol="false"/>
          <a:lstStyle/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ส่วนหั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รูปภาพ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 rtlCol="false"/>
          <a:lstStyle>
            <a:lvl1pPr algn="l">
              <a:defRPr sz="4000" b="0" cap="all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 rtlCol="false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 rtlCol="false">
            <a:normAutofit/>
          </a:bodyPr>
          <a:lstStyle/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 rtlCol="false">
            <a:normAutofit/>
          </a:bodyPr>
          <a:lstStyle/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>
            <a:lvl1pPr>
              <a:defRPr/>
            </a:lvl1pPr>
          </a:lstStyle>
          <a:p>
            <a:pPr rtl="false"/>
            <a:r>
              <a:rPr lang="th-th"/>
              <a:t/>
            </a:r>
            <a:r>
              <a:rPr lang="th-th"/>
              <a:t>คลิกเพื่อแก้ไขสไตล์ชื่อเรื่องต้นแบบ</a:t>
            </a:r>
            <a:r>
              <a:rPr lang="th-th"/>
              <a:t/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/>
            </a:r>
            <a:r>
              <a:rPr lang="th-th"/>
              <a:t>คลิกเพื่อแก้ไขสไตล์ของข้อความต้นแบบ</a:t>
            </a:r>
            <a:r>
              <a:rPr lang="th-th"/>
              <a:t/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th-th"/>
              <a:t/>
            </a:r>
            <a:r>
              <a:rPr lang="th-th"/>
              <a:t>คลิกเพื่อแก้ไขสไตล์ของข้อความต้นแบบ</a:t>
            </a:r>
            <a:r>
              <a:rPr lang="th-th"/>
              <a:t/>
            </a:r>
          </a:p>
          <a:p>
            <a:pPr lvl="1" rtl="false"/>
            <a:r>
              <a:rPr lang="th-th"/>
              <a:t/>
            </a:r>
            <a:r>
              <a:rPr lang="th-th"/>
              <a:t>ระดับที่สอง</a:t>
            </a:r>
            <a:r>
              <a:rPr lang="th-th"/>
              <a:t/>
            </a:r>
          </a:p>
          <a:p>
            <a:pPr lvl="2" rtl="false"/>
            <a:r>
              <a:rPr lang="th-th"/>
              <a:t/>
            </a:r>
            <a:r>
              <a:rPr lang="th-th"/>
              <a:t>ระดับที่สาม</a:t>
            </a:r>
            <a:r>
              <a:rPr lang="th-th"/>
              <a:t/>
            </a:r>
          </a:p>
          <a:p>
            <a:pPr lvl="3" rtl="false"/>
            <a:r>
              <a:rPr lang="th-th"/>
              <a:t/>
            </a:r>
            <a:r>
              <a:rPr lang="th-th"/>
              <a:t>ระดับที่สี่</a:t>
            </a:r>
            <a:r>
              <a:rPr lang="th-th"/>
              <a:t/>
            </a:r>
          </a:p>
          <a:p>
            <a:pPr lvl="4" rtl="false"/>
            <a:r>
              <a:rPr lang="th-th"/>
              <a:t/>
            </a:r>
            <a:r>
              <a:rPr lang="th-th"/>
              <a:t>ระดับที่ห้า</a:t>
            </a:r>
            <a:r>
              <a:rPr lang="th-th"/>
              <a:t/>
            </a:r>
            <a:endParaRPr lang="en-US" dirty="0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 rtlCol="false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h-th"/>
              <a:t/>
            </a:r>
            <a:r>
              <a:rPr lang="th-th"/>
              <a:t>คลิกเพื่อแก้ไขสไตล์ของข้อความต้นแบบ</a:t>
            </a:r>
            <a:r>
              <a:rPr lang="th-th"/>
              <a:t/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 rtlCol="false">
            <a:normAutofit/>
          </a:bodyPr>
          <a:lstStyle/>
          <a:p>
            <a:pPr lvl="0" rtl="false"/>
            <a:r>
              <a:rPr lang="th-th"/>
              <a:t/>
            </a:r>
            <a:r>
              <a:rPr lang="th-th"/>
              <a:t>คลิกเพื่อแก้ไขสไตล์ของข้อความต้นแบบ</a:t>
            </a:r>
            <a:r>
              <a:rPr lang="th-th"/>
              <a:t/>
            </a:r>
          </a:p>
          <a:p>
            <a:pPr lvl="1" rtl="false"/>
            <a:r>
              <a:rPr lang="th-th"/>
              <a:t/>
            </a:r>
            <a:r>
              <a:rPr lang="th-th"/>
              <a:t>ระดับที่สอง</a:t>
            </a:r>
            <a:r>
              <a:rPr lang="th-th"/>
              <a:t/>
            </a:r>
          </a:p>
          <a:p>
            <a:pPr lvl="2" rtl="false"/>
            <a:r>
              <a:rPr lang="th-th"/>
              <a:t/>
            </a:r>
            <a:r>
              <a:rPr lang="th-th"/>
              <a:t>ระดับที่สาม</a:t>
            </a:r>
            <a:r>
              <a:rPr lang="th-th"/>
              <a:t/>
            </a:r>
          </a:p>
          <a:p>
            <a:pPr lvl="3" rtl="false"/>
            <a:r>
              <a:rPr lang="th-th"/>
              <a:t/>
            </a:r>
            <a:r>
              <a:rPr lang="th-th"/>
              <a:t>ระดับที่สี่</a:t>
            </a:r>
            <a:r>
              <a:rPr lang="th-th"/>
              <a:t/>
            </a:r>
          </a:p>
          <a:p>
            <a:pPr lvl="4" rtl="false"/>
            <a:r>
              <a:rPr lang="th-th"/>
              <a:t/>
            </a:r>
            <a:r>
              <a:rPr lang="th-th"/>
              <a:t>ระดับที่ห้า</a:t>
            </a:r>
            <a:r>
              <a:rPr lang="th-th"/>
              <a:t/>
            </a:r>
            <a:endParaRPr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/>
            </a:fld>
            <a:r>
              <a:rPr lang="th-th" dirty="0"/>
              <a:t>11/9/2014</a:t>
            </a:r>
            <a:fld id="{B61BEF0D-F0BB-DE4B-95CE-6DB70DBA9567}" type="datetimeFigureOut">
              <a:rPr lang="en-US" dirty="0"/>
              <a:pPr/>
              <a:t/>
            </a:fld>
            <a:endParaRPr lang="en-US" dirty="0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/>
            </a:fld>
            <a:r>
              <a:rPr lang="th-th" dirty="0"/>
              <a:t>‹#›</a:t>
            </a:r>
            <a:fld id="{D57F1E4F-1CFF-5643-939E-217C01CDF565}" type="slidenum">
              <a:rPr lang="en-US" dirty="0"/>
              <a:pPr/>
              <a:t/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ชื่อเรื่องเท่านั้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ว่า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รูปภาพ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เนื้อหา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 rtlCol="false">
            <a:normAutofit/>
          </a:bodyPr>
          <a:lstStyle>
            <a:lvl1pPr algn="l">
              <a:defRPr sz="2400" b="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 rtlCol="false">
            <a:normAutofit/>
          </a:bodyPr>
          <a:lstStyle/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รูปภาพที่มี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รูปภาพ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 rtlCol="false">
            <a:normAutofit/>
          </a:bodyPr>
          <a:lstStyle>
            <a:lvl1pPr algn="l">
              <a:defRPr sz="2800" b="0"/>
            </a:lvl1pPr>
          </a:lstStyle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4" name="ตัวแทนรูปภาพ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 rtlCol="false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false"/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 rtlCol="false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lvl="0" rtl="false"/>
            <a:r>
              <a:rPr lang="th-th"/>
              <a:t>คลิกเพื่อแก้ไขสไตล์ของข้อความต้นแบบ</a:t>
            </a:r>
          </a:p>
          <a:p>
            <a:pPr lvl="1" rtl="false"/>
            <a:r>
              <a:rPr lang="th-th"/>
              <a:t>ระดับที่สอง</a:t>
            </a:r>
          </a:p>
          <a:p>
            <a:pPr lvl="2" rtl="false"/>
            <a:r>
              <a:rPr lang="th-th"/>
              <a:t>ระดับที่สาม</a:t>
            </a:r>
          </a:p>
          <a:p>
            <a:pPr lvl="3" rtl="false"/>
            <a:r>
              <a:rPr lang="th-th"/>
              <a:t>ระดับที่สี่</a:t>
            </a:r>
          </a:p>
          <a:p>
            <a:pPr lvl="4" rtl="false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fld id="{B61BEF0D-F0BB-DE4B-95CE-6DB70DBA9567}" type="datetimeFigureOut">
              <a:rPr lang="en-US" dirty="0"/>
              <a:pPr/>
              <a:t>11/9/2014</a:t>
            </a:fld>
            <a:endParaRPr lang="en-US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rtl="false"/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93619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1.xml><?xml version="1.0" encoding="utf-8"?>
<a:theme xmlns:a="http://schemas.openxmlformats.org/drawingml/2006/main" name="ท้องฟ้า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Celestial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Calibri Light</vt:lpstr>
      <vt:lpstr>Celestial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2014-09-12T02:08:24Z</dcterms:created>
  <dcterms:modified xsi:type="dcterms:W3CDTF">2014-09-12T02:09:20Z</dcterms:modified>
</cp:coreProperties>
</file>