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th-TH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กลุ่ม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สี่เหลี่ยมผืนผ้า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วงรี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วงรี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วงรี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วงรี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วงรี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รูปแบบอิสระ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รูปแบบอิสระ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รูปแบบอิสระ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 rtlCol="false">
            <a:normAutofit/>
          </a:bodyPr>
          <a:lstStyle>
            <a:lvl1pPr algn="l">
              <a:defRPr sz="2400" b="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 rtlCol="false"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923A1CC3-2375-41D4-9E03-427CAF2A4C1A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กลุ่ม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สี่เหลี่ยมผืนผ้า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รูปแบบอิสระ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 rtlCol="false"/>
          <a:lstStyle>
            <a:lvl1pPr>
              <a:defRPr sz="54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 rtlCol="false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false"/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 rtlCol="false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rtl="false"/>
            <a:fld id="{5923F103-BC34-4FE4-A40E-EDDEECFDA5D0}" type="datetimeFigureOut">
              <a:rPr lang="en-US" dirty="0"/>
              <a:pPr/>
              <a:t>22/9/2015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 rtlCol="false"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ชื่อเรื่องและ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กลุ่ม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สี่เหลี่ยมผืนผ้า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วงรี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วงรี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วงรี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วงรี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วงรี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รูปแบบอิสระ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รูปแบบอิสระ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รูปแบบอิสระ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 rtlCol="false"/>
          <a:lstStyle>
            <a:lvl1pPr>
              <a:defRPr sz="40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AFF16868-8199-4C2C-A5B1-63AEE139F88E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คำอ้างอิง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สี่เหลี่ยมผืนผ้า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วงรี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วงรี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วงรี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วงรี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วงรี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รูปแบบอิสระ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รูปแบบอิสระ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รูปแบบอิสระ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กล่องข้อความ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r" rtl="false"/>
            <a:r>
              <a:rPr lang="th-th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กล่องข้อความ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r" rtl="false"/>
            <a:r>
              <a:rPr lang="th-th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 rtlCol="false"/>
          <a:lstStyle>
            <a:lvl1pPr>
              <a:defRPr sz="40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ตัวแทนข้อความ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 rtlCol="false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10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AAD9FF7F-6988-44CC-821B-644E70CD2F73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กลุ่ม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สี่เหลี่ยมผืนผ้า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วงรี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วงรี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วงรี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วงรี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วงรี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รูปแบบอิสระ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รูปแบบอิสระ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รูปแบบอิสระ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 rtlCol="false"/>
          <a:lstStyle>
            <a:lvl1pPr algn="l">
              <a:defRPr sz="4000" b="0" cap="none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 rtlCol="false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5C12C299-16B2-4475-990D-751901EACC14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false"/>
          <a:lstStyle>
            <a:lvl1pPr>
              <a:defRPr sz="36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16" name="ตัวแทนข้อความ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19" name="ตัวแทนข้อความ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14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20" name="ตัวแทนข้อความ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cxnSp>
        <p:nvCxnSpPr>
          <p:cNvPr id="17" name="ตัวเชื่อมต่อตรง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9FE86839-B9D8-4651-8783-F325ECE74E65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3 คอลัมน์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false"/>
          <a:lstStyle>
            <a:lvl1pPr>
              <a:defRPr sz="36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19" name="ตัวแทนรูปภาพ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ตัวแทนข้อความ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41" name="ตัวแทนรูปภาพ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ตัวแทนข้อความ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14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42" name="ตัวแทนรูปภาพ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ตัวแทนข้อความ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cxnSp>
        <p:nvCxnSpPr>
          <p:cNvPr id="43" name="ตัวเชื่อมต่อตรง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ตัวเชื่อมต่อตรง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FD484F64-32F6-45C5-931F-ADC1662401D0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 rtlCol="false"/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 rtlCol="false"/>
          <a:lstStyle/>
          <a:p>
            <a:pPr rtl="false"/>
            <a:fld id="{53086D93-FCAC-47E0-A2EE-787E62CA814C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กลุ่ม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สี่เหลี่ยมผืนผ้า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วงรี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วงรี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วงรี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วงรี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วงรี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สี่เหลี่ยมผืนผ้า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รูปแบบอิสระ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รูปแบบอิสระ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รูปแบบอิสระ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 rtlCol="false"/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 rtlCol="false"/>
          <a:lstStyle/>
          <a:p>
            <a:pPr rtl="false"/>
            <a:fld id="{CDA879A6-0FD0-4734-A311-86BFCA472E6E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 rtlCol="false"/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9C9CA7B-DFD4-44B5-8C60-D14B8CD1FB59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สี่เหลี่ยมผืนผ้า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วงรี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วงรี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วงรี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วงรี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วงรี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สี่เหลี่ยมผืนผ้า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รูปแบบอิสระ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รูปแบบอิสระ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รูปแบบอิสระ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 rtlCol="false"/>
          <a:lstStyle>
            <a:lvl1pPr algn="l">
              <a:defRPr sz="4000" b="0" cap="none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 rtlCol="false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F34E6425-0181-43F2-84FC-787E803FD2F8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 rtlCol="false">
            <a:normAutofit/>
          </a:bodyPr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 rtlCol="false">
            <a:normAutofit/>
          </a:bodyPr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BDB8791-F1B0-41E7-B7FD-A781E65C4266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>
              <a:defRPr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 rtlCol="false">
            <a:normAutofit/>
          </a:bodyPr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 rtlCol="false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5FDD63B2-E120-4ED8-B27B-C685F510A5FE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 rtlCol="false"/>
          <a:lstStyle>
            <a:lvl1pPr>
              <a:defRPr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7AA18ACC-A947-437B-A130-35BD54FDF1E9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7C8D7E02-BCB8-4D50-A234-369438C08659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กลุ่ม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สี่เหลี่ยมผืนผ้า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วงรี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วงรี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วงรี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วงรี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วงรี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สี่เหลี่ยมผืนผ้า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รูปแบบอิสระ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รูปแบบอิสระ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รูปแบบอิสระ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 rtlCol="false"/>
          <a:lstStyle>
            <a:lvl1pPr algn="l">
              <a:defRPr sz="2400" b="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 rtlCol="false">
            <a:normAutofit/>
          </a:bodyPr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 rtlCol="false"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76E86A4C-8E40-4F87-A4F0-01A0687C5742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กลุ่ม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สี่เหลี่ยมผืนผ้า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วงรี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วงรี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วงรี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วงรี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วงรี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สี่เหลี่ยมผืนผ้า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รูปแบบอิสระ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รูปแบบอิสระ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รูปแบบอิสระ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 rtlCol="false">
            <a:normAutofit/>
          </a:bodyPr>
          <a:lstStyle>
            <a:lvl1pPr algn="l">
              <a:defRPr sz="3600" b="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 rtl="false">
              <a:buNone/>
            </a:pPr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 rtlCol="false"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5E72C73-2D91-4E12-BA25-F0AA0C03599B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jpe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สี่เหลี่ยมผืนผ้า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วงรี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วงรี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วงรี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วงรี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วงรี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รูปแบบอิสระ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รูปแบบอิสระ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รูปแบบอิสระ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pPr rtl="false"/>
            <a:fld id="{2BE451C3-0FF4-47C4-B829-773ADF60F88C}" type="datetimeFigureOut">
              <a:rPr lang="en-US" dirty="0"/>
              <a:t>22/9/2015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อิออนสำหรับห้องประชุม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TF00001243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Century Gothic</vt:lpstr>
      <vt:lpstr>Wingdings 3</vt:lpstr>
      <vt:lpstr>Ion Boardroom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2015-09-22T16:57:55Z</dcterms:created>
  <dcterms:modified xsi:type="dcterms:W3CDTF">2015-09-22T16:58:24Z</dcterms:modified>
</cp:coreProperties>
</file>