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th-TH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>
        <p:scale>
          <a:sx n="100" d="100"/>
          <a:sy n="100" d="100"/>
        </p:scale>
        <p:origin x="78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888" y="7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5T07:10:04.737" v="21" actId="790"/>
      <pc:docMkLst>
        <pc:docMk/>
      </pc:docMkLst>
      <pc:sldChg chg="modSp mod modNotes">
        <pc:chgData name="Fake Test User" userId="SID-0" providerId="Test" clId="FakeClientId" dt="2021-08-25T07:10:04.737" v="21" actId="790"/>
        <pc:sldMkLst>
          <pc:docMk/>
          <pc:sldMk cId="3746349892" sldId="256"/>
        </pc:sldMkLst>
        <pc:spChg chg="mod">
          <ac:chgData name="Fake Test User" userId="SID-0" providerId="Test" clId="FakeClientId" dt="2021-08-25T07:07:53.611" v="2" actId="790"/>
          <ac:spMkLst>
            <pc:docMk/>
            <pc:sldMk cId="3746349892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5T07:07:53.611" v="2" actId="790"/>
          <ac:spMkLst>
            <pc:docMk/>
            <pc:sldMk cId="3746349892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5T07:09:01.112" v="16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5T07:08:05.627" v="4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5T07:08:05.627" v="4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5T07:08:05.627" v="4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5T07:08:05.627" v="4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5T07:08:05.627" v="4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5T07:08:10.205" v="5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5T07:08:10.205" v="5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7:08:10.205" v="5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7:08:10.205" v="5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7:08:10.205" v="5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7:08:10.205" v="5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7:08:14.658" v="6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25T07:08:14.658" v="6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7:08:14.658" v="6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7:08:14.658" v="6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7:08:14.658" v="6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7:08:14.658" v="6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7:08:18.986" v="7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5T07:08:18.986" v="7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7:08:18.986" v="7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7:08:18.986" v="7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7:08:18.986" v="7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7:08:18.986" v="7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7:08:23.033" v="8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5T07:08:23.033" v="8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7:08:23.033" v="8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7:08:23.033" v="8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7:08:23.033" v="8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7:08:23.033" v="8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7:08:23.033" v="8" actId="790"/>
            <ac:spMkLst>
              <pc:docMk/>
              <pc:sldMasterMk cId="0" sldId="2147483648"/>
              <pc:sldLayoutMk cId="0" sldId="214748365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7:08:27.877" v="9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5T07:08:27.877" v="9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7:08:27.877" v="9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7:08:27.877" v="9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7:08:27.877" v="9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7:08:27.877" v="9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7:08:27.877" v="9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5T07:08:27.877" v="9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8-25T07:08:27.877" v="9" actId="790"/>
            <ac:spMkLst>
              <pc:docMk/>
              <pc:sldMasterMk cId="0" sldId="2147483648"/>
              <pc:sldLayoutMk cId="0" sldId="214748365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7:08:32.158" v="10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5T07:08:32.158" v="10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7:08:32.158" v="10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7:08:32.158" v="10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7:08:32.158" v="10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7:08:41.315" v="12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5T07:08:41.315" v="12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7:08:41.315" v="12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7:08:41.315" v="12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7:08:48.815" v="13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5T07:08:48.815" v="13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7:08:48.815" v="13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7:08:48.815" v="13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7:08:48.815" v="13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7:08:48.815" v="13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7:08:48.815" v="13" actId="790"/>
            <ac:spMkLst>
              <pc:docMk/>
              <pc:sldMasterMk cId="0" sldId="2147483648"/>
              <pc:sldLayoutMk cId="0" sldId="2147483656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7:08:53.002" v="14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25T07:08:53.002" v="14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7:08:53.002" v="14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7:08:53.002" v="14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7:08:53.002" v="14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7:08:53.002" v="14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7:08:53.002" v="14" actId="790"/>
            <ac:spMkLst>
              <pc:docMk/>
              <pc:sldMasterMk cId="0" sldId="2147483648"/>
              <pc:sldLayoutMk cId="0" sldId="2147483657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7:08:57.346" v="15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5T07:08:57.346" v="15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7:08:57.346" v="15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7:08:57.346" v="15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7:08:57.346" v="15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7:08:57.346" v="15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7:09:01.112" v="16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5T07:09:01.112" v="16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7:09:01.112" v="16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7:09:01.112" v="16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7:09:01.112" v="16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7:09:01.112" v="16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>
            <a:extLst>
              <a:ext uri="{FF2B5EF4-FFF2-40B4-BE49-F238E27FC236}">
                <a16:creationId xmlns:a16="http://schemas.microsoft.com/office/drawing/2014/main" id="{DACD81E9-99DD-462A-8CC3-24920697A0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AD2CA518-D983-439B-86F3-C2BBD4CF25F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4CC22-0DCA-41EA-A528-C067409D3AB7}" type="datetimeFigureOut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25/08/64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03D733D5-615C-41C8-BA72-C4BDE659F61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2A5BBBBF-477F-4A2E-8EE4-8E655BA945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48AC2-A1B3-4297-B098-8E18D34274E7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‹#›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627366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387243A8-0FED-4A16-B4B9-8B387F7F41C4}" type="datetimeFigureOut">
              <a:rPr lang="th-TH" noProof="0" smtClean="0"/>
              <a:pPr/>
              <a:t>25/08/64</a:t>
            </a:fld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 noProof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/>
            <a:r>
              <a:rPr lang="th-TH" noProof="0"/>
              <a:t>ระดับที่สอง</a:t>
            </a:r>
          </a:p>
          <a:p>
            <a:pPr lvl="2"/>
            <a:r>
              <a:rPr lang="th-TH" noProof="0"/>
              <a:t>ระดับที่สาม</a:t>
            </a:r>
          </a:p>
          <a:p>
            <a:pPr lvl="3"/>
            <a:r>
              <a:rPr lang="th-TH" noProof="0"/>
              <a:t>ระดับที่สี่</a:t>
            </a:r>
          </a:p>
          <a:p>
            <a:pPr lvl="4"/>
            <a:r>
              <a:rPr lang="th-TH" noProof="0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F5C0888E-95FE-4420-8402-65E9993240BE}" type="slidenum">
              <a:rPr lang="th-TH" noProof="0" smtClean="0"/>
              <a:pPr/>
              <a:t>‹#›</a:t>
            </a:fld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570670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8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C0888E-95FE-4420-8402-65E9993240BE}" type="slidenum">
              <a:rPr lang="th-TH" smtClean="0"/>
              <a:pPr/>
              <a:t>1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42651808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C0701A-DCC8-4EDA-B962-4F14C8DBE757}" type="datetime1">
              <a:rPr lang="th-TH" noProof="0" smtClean="0"/>
              <a:t>25/08/64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th-TH" noProof="0" smtClean="0"/>
              <a:t>‹#›</a:t>
            </a:fld>
            <a:endParaRPr lang="th-TH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th-TH" noProof="0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74A052-EEC0-43A5-A7FA-8D613C31E904}" type="datetime1">
              <a:rPr lang="th-TH" noProof="0" smtClean="0"/>
              <a:t>25/08/64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th-TH" noProof="0" smtClean="0"/>
              <a:t>‹#›</a:t>
            </a:fld>
            <a:endParaRPr lang="th-TH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ชื่อเรื่องแนวตั้งและข้อควา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 rtlCol="0"/>
          <a:lstStyle/>
          <a:p>
            <a:pPr rtl="0"/>
            <a:fld id="{D3809854-A0EA-4A2B-B647-5A32E594D2E9}" type="datetime1">
              <a:rPr lang="th-TH" noProof="0" smtClean="0"/>
              <a:t>25/08/64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 rtlCol="0"/>
          <a:lstStyle/>
          <a:p>
            <a:pPr rtl="0"/>
            <a:fld id="{4FAB73BC-B049-4115-A692-8D63A059BFB8}" type="slidenum">
              <a:rPr lang="th-TH" noProof="0" smtClean="0"/>
              <a:t>‹#›</a:t>
            </a:fld>
            <a:endParaRPr lang="th-TH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DBD2FF-16D7-43E8-B2DA-139B922B0D54}" type="datetime1">
              <a:rPr lang="th-TH" noProof="0" smtClean="0"/>
              <a:t>25/08/64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th-TH" noProof="0" smtClean="0"/>
              <a:t>‹#›</a:t>
            </a:fld>
            <a:endParaRPr lang="th-TH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rtlCol="0"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A658E0F-C707-432E-9C82-33809EFEFF6E}" type="datetime1">
              <a:rPr lang="th-TH" noProof="0" smtClean="0"/>
              <a:t>25/08/64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ส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ABC120-FC82-47BC-8A5F-BFE79BCF4489}" type="datetime1">
              <a:rPr lang="th-TH" noProof="0" smtClean="0"/>
              <a:t>25/08/64</a:t>
            </a:fld>
            <a:endParaRPr lang="th-TH" noProof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th-TH" noProof="0" smtClean="0"/>
              <a:t>‹#›</a:t>
            </a:fld>
            <a:endParaRPr lang="th-TH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ชื่อเรื่อง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rtlCol="0"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rtlCol="0"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76FCE2-C295-46B2-B657-761922B9B8BE}" type="datetime1">
              <a:rPr lang="th-TH" noProof="0" smtClean="0"/>
              <a:t>25/08/64</a:t>
            </a:fld>
            <a:endParaRPr lang="th-TH" noProof="0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th-TH" noProof="0" smtClean="0"/>
              <a:t>‹#›</a:t>
            </a:fld>
            <a:endParaRPr lang="th-TH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ชื่อเรื่องเท่านั้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C335AE-80A3-45D1-9413-5E6BD0DB6394}" type="datetime1">
              <a:rPr lang="th-TH" noProof="0" smtClean="0"/>
              <a:t>25/08/64</a:t>
            </a:fld>
            <a:endParaRPr lang="th-TH" noProof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th-TH" noProof="0" smtClean="0"/>
              <a:t>‹#›</a:t>
            </a:fld>
            <a:endParaRPr lang="th-TH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B9E49E7-C056-4EC2-975D-433911017A4B}" type="datetime1">
              <a:rPr lang="th-TH" noProof="0" smtClean="0"/>
              <a:t>25/08/64</a:t>
            </a:fld>
            <a:endParaRPr lang="th-TH" noProof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th-TH" noProof="0" smtClean="0"/>
              <a:t>‹#›</a:t>
            </a:fld>
            <a:endParaRPr lang="th-TH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 rtlCol="0"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9262C4-1069-4421-A20B-4B29B82B7101}" type="datetime1">
              <a:rPr lang="th-TH" noProof="0" smtClean="0"/>
              <a:t>25/08/64</a:t>
            </a:fld>
            <a:endParaRPr lang="th-TH" noProof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th-TH" noProof="0" smtClean="0"/>
              <a:t>‹#›</a:t>
            </a:fld>
            <a:endParaRPr lang="th-TH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rtlCol="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h-TH" noProof="0"/>
              <a:t>คลิกไอคอนเพื่อเพิ่มรูปภาพ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 rtlCol="0"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08EAB3-F50C-408B-8042-A9BB80C4EA4F}" type="datetime1">
              <a:rPr lang="th-TH" noProof="0" smtClean="0"/>
              <a:t>25/08/64</a:t>
            </a:fld>
            <a:endParaRPr lang="th-TH" noProof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th-TH" noProof="0" smtClean="0"/>
              <a:t>‹#›</a:t>
            </a:fld>
            <a:endParaRPr lang="th-TH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E35849C1-F0CC-483A-8748-D1BB186A697D}" type="datetime1">
              <a:rPr lang="th-TH" noProof="0" smtClean="0"/>
              <a:t>25/08/64</a:t>
            </a:fld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4FAB73BC-B049-4115-A692-8D63A059BFB8}" type="slidenum">
              <a:rPr lang="th-TH" noProof="0" smtClean="0"/>
              <a:pPr/>
              <a:t>‹#›</a:t>
            </a:fld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46349892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แถบสี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Banded</ap:Template>
  <ap:TotalTime>3</ap:TotalTime>
  <ap:Words>1</ap:Words>
  <ap:PresentationFormat>แบบจอกว้าง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ap:HeadingPairs>
  <ap:TitlesOfParts>
    <vt:vector baseType="lpstr" size="4">
      <vt:lpstr>Leelawadee</vt:lpstr>
      <vt:lpstr>Wingdings</vt:lpstr>
      <vt:lpstr>แถบสี</vt:lpstr>
      <vt:lpstr>งานนำเสนอ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2014-08-26T23:49:19Z</dcterms:created>
  <dcterms:modified xsi:type="dcterms:W3CDTF">2021-08-25T07:10:07Z</dcterms:modified>
</cp:coreProperties>
</file>