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010400" cy="9296400"/>
  <p:defaultTextStyle>
    <a:defPPr rtl="0">
      <a:defRPr lang="th-T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>
        <p:scale>
          <a:sx n="100" d="100"/>
          <a:sy n="100" d="100"/>
        </p:scale>
        <p:origin x="1632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900" y="10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5T07:53:56.329" v="25" actId="790"/>
      <pc:docMkLst>
        <pc:docMk/>
      </pc:docMkLst>
      <pc:sldChg chg="modSp mod modNotes">
        <pc:chgData name="Fake Test User" userId="SID-0" providerId="Test" clId="FakeClientId" dt="2021-08-25T07:53:56.329" v="25" actId="790"/>
        <pc:sldMkLst>
          <pc:docMk/>
          <pc:sldMk cId="913626725" sldId="256"/>
        </pc:sldMkLst>
        <pc:spChg chg="mod">
          <ac:chgData name="Fake Test User" userId="SID-0" providerId="Test" clId="FakeClientId" dt="2021-08-25T07:50:02.484" v="1" actId="790"/>
          <ac:spMkLst>
            <pc:docMk/>
            <pc:sldMk cId="913626725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5T07:50:02.484" v="1" actId="790"/>
          <ac:spMkLst>
            <pc:docMk/>
            <pc:sldMk cId="913626725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5T07:51:48.406" v="20" actId="790"/>
        <pc:sldMasterMkLst>
          <pc:docMk/>
          <pc:sldMasterMk cId="0" sldId="2147483829"/>
        </pc:sldMasterMkLst>
        <pc:spChg chg="mod">
          <ac:chgData name="Fake Test User" userId="SID-0" providerId="Test" clId="FakeClientId" dt="2021-08-25T07:50:25.562" v="3" actId="790"/>
          <ac:spMkLst>
            <pc:docMk/>
            <pc:sldMasterMk cId="0" sldId="2147483829"/>
            <ac:spMk id="2" creationId="{00000000-0000-0000-0000-000000000000}"/>
          </ac:spMkLst>
        </pc:spChg>
        <pc:spChg chg="mod">
          <ac:chgData name="Fake Test User" userId="SID-0" providerId="Test" clId="FakeClientId" dt="2021-08-25T07:50:25.562" v="3" actId="790"/>
          <ac:spMkLst>
            <pc:docMk/>
            <pc:sldMasterMk cId="0" sldId="2147483829"/>
            <ac:spMk id="3" creationId="{00000000-0000-0000-0000-000000000000}"/>
          </ac:spMkLst>
        </pc:spChg>
        <pc:spChg chg="mod">
          <ac:chgData name="Fake Test User" userId="SID-0" providerId="Test" clId="FakeClientId" dt="2021-08-25T07:50:25.562" v="3" actId="790"/>
          <ac:spMkLst>
            <pc:docMk/>
            <pc:sldMasterMk cId="0" sldId="2147483829"/>
            <ac:spMk id="4" creationId="{00000000-0000-0000-0000-000000000000}"/>
          </ac:spMkLst>
        </pc:spChg>
        <pc:spChg chg="mod">
          <ac:chgData name="Fake Test User" userId="SID-0" providerId="Test" clId="FakeClientId" dt="2021-08-25T07:50:25.562" v="3" actId="790"/>
          <ac:spMkLst>
            <pc:docMk/>
            <pc:sldMasterMk cId="0" sldId="2147483829"/>
            <ac:spMk id="5" creationId="{00000000-0000-0000-0000-000000000000}"/>
          </ac:spMkLst>
        </pc:spChg>
        <pc:spChg chg="mod">
          <ac:chgData name="Fake Test User" userId="SID-0" providerId="Test" clId="FakeClientId" dt="2021-08-25T07:50:25.562" v="3" actId="790"/>
          <ac:spMkLst>
            <pc:docMk/>
            <pc:sldMasterMk cId="0" sldId="2147483829"/>
            <ac:spMk id="6" creationId="{00000000-0000-0000-0000-000000000000}"/>
          </ac:spMkLst>
        </pc:spChg>
        <pc:spChg chg="mod">
          <ac:chgData name="Fake Test User" userId="SID-0" providerId="Test" clId="FakeClientId" dt="2021-08-25T07:50:25.562" v="3" actId="790"/>
          <ac:spMkLst>
            <pc:docMk/>
            <pc:sldMasterMk cId="0" sldId="2147483829"/>
            <ac:spMk id="7" creationId="{00000000-0000-0000-0000-000000000000}"/>
          </ac:spMkLst>
        </pc:spChg>
        <pc:spChg chg="mod">
          <ac:chgData name="Fake Test User" userId="SID-0" providerId="Test" clId="FakeClientId" dt="2021-08-25T07:50:25.562" v="3" actId="790"/>
          <ac:spMkLst>
            <pc:docMk/>
            <pc:sldMasterMk cId="0" sldId="2147483829"/>
            <ac:spMk id="8" creationId="{00000000-0000-0000-0000-000000000000}"/>
          </ac:spMkLst>
        </pc:spChg>
        <pc:spChg chg="mod">
          <ac:chgData name="Fake Test User" userId="SID-0" providerId="Test" clId="FakeClientId" dt="2021-08-25T07:50:25.562" v="3" actId="790"/>
          <ac:spMkLst>
            <pc:docMk/>
            <pc:sldMasterMk cId="0" sldId="2147483829"/>
            <ac:spMk id="9" creationId="{00000000-0000-0000-0000-000000000000}"/>
          </ac:spMkLst>
        </pc:spChg>
        <pc:spChg chg="mod">
          <ac:chgData name="Fake Test User" userId="SID-0" providerId="Test" clId="FakeClientId" dt="2021-08-25T07:50:25.562" v="3" actId="790"/>
          <ac:spMkLst>
            <pc:docMk/>
            <pc:sldMasterMk cId="0" sldId="2147483829"/>
            <ac:spMk id="10" creationId="{00000000-0000-0000-0000-000000000000}"/>
          </ac:spMkLst>
        </pc:spChg>
        <pc:sldLayoutChg chg="modSp mod">
          <pc:chgData name="Fake Test User" userId="SID-0" providerId="Test" clId="FakeClientId" dt="2021-08-25T07:50:33.516" v="5" actId="790"/>
          <pc:sldLayoutMkLst>
            <pc:docMk/>
            <pc:sldMasterMk cId="0" sldId="2147483829"/>
            <pc:sldLayoutMk cId="0" sldId="2147483830"/>
          </pc:sldLayoutMkLst>
          <pc:spChg chg="mod">
            <ac:chgData name="Fake Test User" userId="SID-0" providerId="Test" clId="FakeClientId" dt="2021-08-25T07:50:33.516" v="5" actId="790"/>
            <ac:spMkLst>
              <pc:docMk/>
              <pc:sldMasterMk cId="0" sldId="2147483829"/>
              <pc:sldLayoutMk cId="0" sldId="214748383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7:50:33.516" v="5" actId="790"/>
            <ac:spMkLst>
              <pc:docMk/>
              <pc:sldMasterMk cId="0" sldId="2147483829"/>
              <pc:sldLayoutMk cId="0" sldId="214748383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7:50:33.516" v="5" actId="790"/>
            <ac:spMkLst>
              <pc:docMk/>
              <pc:sldMasterMk cId="0" sldId="2147483829"/>
              <pc:sldLayoutMk cId="0" sldId="214748383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7:50:33.516" v="5" actId="790"/>
            <ac:spMkLst>
              <pc:docMk/>
              <pc:sldMasterMk cId="0" sldId="2147483829"/>
              <pc:sldLayoutMk cId="0" sldId="214748383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7:50:33.516" v="5" actId="790"/>
            <ac:spMkLst>
              <pc:docMk/>
              <pc:sldMasterMk cId="0" sldId="2147483829"/>
              <pc:sldLayoutMk cId="0" sldId="214748383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7:50:33.516" v="5" actId="790"/>
            <ac:spMkLst>
              <pc:docMk/>
              <pc:sldMasterMk cId="0" sldId="2147483829"/>
              <pc:sldLayoutMk cId="0" sldId="2147483830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7:50:33.516" v="5" actId="790"/>
            <ac:spMkLst>
              <pc:docMk/>
              <pc:sldMasterMk cId="0" sldId="2147483829"/>
              <pc:sldLayoutMk cId="0" sldId="2147483830"/>
              <ac:spMk id="8" creationId="{00000000-0000-0000-0000-000000000000}"/>
            </ac:spMkLst>
          </pc:spChg>
          <pc:spChg chg="mod">
            <ac:chgData name="Fake Test User" userId="SID-0" providerId="Test" clId="FakeClientId" dt="2021-08-25T07:50:33.516" v="5" actId="790"/>
            <ac:spMkLst>
              <pc:docMk/>
              <pc:sldMasterMk cId="0" sldId="2147483829"/>
              <pc:sldLayoutMk cId="0" sldId="2147483830"/>
              <ac:spMk id="9" creationId="{00000000-0000-0000-0000-000000000000}"/>
            </ac:spMkLst>
          </pc:spChg>
          <pc:spChg chg="mod">
            <ac:chgData name="Fake Test User" userId="SID-0" providerId="Test" clId="FakeClientId" dt="2021-08-25T07:50:33.516" v="5" actId="790"/>
            <ac:spMkLst>
              <pc:docMk/>
              <pc:sldMasterMk cId="0" sldId="2147483829"/>
              <pc:sldLayoutMk cId="0" sldId="2147483830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5T07:50:33.516" v="5" actId="790"/>
            <ac:spMkLst>
              <pc:docMk/>
              <pc:sldMasterMk cId="0" sldId="2147483829"/>
              <pc:sldLayoutMk cId="0" sldId="2147483830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5T07:50:33.516" v="5" actId="790"/>
            <ac:spMkLst>
              <pc:docMk/>
              <pc:sldMasterMk cId="0" sldId="2147483829"/>
              <pc:sldLayoutMk cId="0" sldId="2147483830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5T07:50:33.516" v="5" actId="790"/>
            <ac:spMkLst>
              <pc:docMk/>
              <pc:sldMasterMk cId="0" sldId="2147483829"/>
              <pc:sldLayoutMk cId="0" sldId="2147483830"/>
              <ac:spMk id="13" creationId="{00000000-0000-0000-0000-000000000000}"/>
            </ac:spMkLst>
          </pc:spChg>
          <pc:spChg chg="mod">
            <ac:chgData name="Fake Test User" userId="SID-0" providerId="Test" clId="FakeClientId" dt="2021-08-25T07:50:33.516" v="5" actId="790"/>
            <ac:spMkLst>
              <pc:docMk/>
              <pc:sldMasterMk cId="0" sldId="2147483829"/>
              <pc:sldLayoutMk cId="0" sldId="2147483830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7:50:39.547" v="6" actId="790"/>
          <pc:sldLayoutMkLst>
            <pc:docMk/>
            <pc:sldMasterMk cId="0" sldId="2147483829"/>
            <pc:sldLayoutMk cId="0" sldId="2147483831"/>
          </pc:sldLayoutMkLst>
          <pc:spChg chg="mod">
            <ac:chgData name="Fake Test User" userId="SID-0" providerId="Test" clId="FakeClientId" dt="2021-08-25T07:50:39.547" v="6" actId="790"/>
            <ac:spMkLst>
              <pc:docMk/>
              <pc:sldMasterMk cId="0" sldId="2147483829"/>
              <pc:sldLayoutMk cId="0" sldId="214748383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7:50:39.547" v="6" actId="790"/>
            <ac:spMkLst>
              <pc:docMk/>
              <pc:sldMasterMk cId="0" sldId="2147483829"/>
              <pc:sldLayoutMk cId="0" sldId="214748383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7:50:39.547" v="6" actId="790"/>
            <ac:spMkLst>
              <pc:docMk/>
              <pc:sldMasterMk cId="0" sldId="2147483829"/>
              <pc:sldLayoutMk cId="0" sldId="214748383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7:50:39.547" v="6" actId="790"/>
            <ac:spMkLst>
              <pc:docMk/>
              <pc:sldMasterMk cId="0" sldId="2147483829"/>
              <pc:sldLayoutMk cId="0" sldId="214748383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7:50:39.547" v="6" actId="790"/>
            <ac:spMkLst>
              <pc:docMk/>
              <pc:sldMasterMk cId="0" sldId="2147483829"/>
              <pc:sldLayoutMk cId="0" sldId="214748383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7:50:50.813" v="8" actId="790"/>
          <pc:sldLayoutMkLst>
            <pc:docMk/>
            <pc:sldMasterMk cId="0" sldId="2147483829"/>
            <pc:sldLayoutMk cId="0" sldId="2147483832"/>
          </pc:sldLayoutMkLst>
          <pc:spChg chg="mod">
            <ac:chgData name="Fake Test User" userId="SID-0" providerId="Test" clId="FakeClientId" dt="2021-08-25T07:50:50.813" v="8" actId="790"/>
            <ac:spMkLst>
              <pc:docMk/>
              <pc:sldMasterMk cId="0" sldId="2147483829"/>
              <pc:sldLayoutMk cId="0" sldId="214748383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7:50:50.813" v="8" actId="790"/>
            <ac:spMkLst>
              <pc:docMk/>
              <pc:sldMasterMk cId="0" sldId="2147483829"/>
              <pc:sldLayoutMk cId="0" sldId="214748383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7:50:50.813" v="8" actId="790"/>
            <ac:spMkLst>
              <pc:docMk/>
              <pc:sldMasterMk cId="0" sldId="2147483829"/>
              <pc:sldLayoutMk cId="0" sldId="214748383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7:50:50.813" v="8" actId="790"/>
            <ac:spMkLst>
              <pc:docMk/>
              <pc:sldMasterMk cId="0" sldId="2147483829"/>
              <pc:sldLayoutMk cId="0" sldId="214748383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7:50:50.813" v="8" actId="790"/>
            <ac:spMkLst>
              <pc:docMk/>
              <pc:sldMasterMk cId="0" sldId="2147483829"/>
              <pc:sldLayoutMk cId="0" sldId="214748383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7:50:50.813" v="8" actId="790"/>
            <ac:spMkLst>
              <pc:docMk/>
              <pc:sldMasterMk cId="0" sldId="2147483829"/>
              <pc:sldLayoutMk cId="0" sldId="2147483832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7:50:50.813" v="8" actId="790"/>
            <ac:spMkLst>
              <pc:docMk/>
              <pc:sldMasterMk cId="0" sldId="2147483829"/>
              <pc:sldLayoutMk cId="0" sldId="2147483832"/>
              <ac:spMk id="8" creationId="{00000000-0000-0000-0000-000000000000}"/>
            </ac:spMkLst>
          </pc:spChg>
          <pc:spChg chg="mod">
            <ac:chgData name="Fake Test User" userId="SID-0" providerId="Test" clId="FakeClientId" dt="2021-08-25T07:50:50.813" v="8" actId="790"/>
            <ac:spMkLst>
              <pc:docMk/>
              <pc:sldMasterMk cId="0" sldId="2147483829"/>
              <pc:sldLayoutMk cId="0" sldId="2147483832"/>
              <ac:spMk id="13" creationId="{00000000-0000-0000-0000-000000000000}"/>
            </ac:spMkLst>
          </pc:spChg>
          <pc:spChg chg="mod">
            <ac:chgData name="Fake Test User" userId="SID-0" providerId="Test" clId="FakeClientId" dt="2021-08-25T07:50:50.813" v="8" actId="790"/>
            <ac:spMkLst>
              <pc:docMk/>
              <pc:sldMasterMk cId="0" sldId="2147483829"/>
              <pc:sldLayoutMk cId="0" sldId="2147483832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5T07:50:50.813" v="8" actId="790"/>
            <ac:spMkLst>
              <pc:docMk/>
              <pc:sldMasterMk cId="0" sldId="2147483829"/>
              <pc:sldLayoutMk cId="0" sldId="2147483832"/>
              <ac:spMk id="15" creationId="{00000000-0000-0000-0000-000000000000}"/>
            </ac:spMkLst>
          </pc:spChg>
          <pc:spChg chg="mod">
            <ac:chgData name="Fake Test User" userId="SID-0" providerId="Test" clId="FakeClientId" dt="2021-08-25T07:50:50.813" v="8" actId="790"/>
            <ac:spMkLst>
              <pc:docMk/>
              <pc:sldMasterMk cId="0" sldId="2147483829"/>
              <pc:sldLayoutMk cId="0" sldId="2147483832"/>
              <ac:spMk id="1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7:50:56" v="9" actId="790"/>
          <pc:sldLayoutMkLst>
            <pc:docMk/>
            <pc:sldMasterMk cId="0" sldId="2147483829"/>
            <pc:sldLayoutMk cId="0" sldId="2147483833"/>
          </pc:sldLayoutMkLst>
          <pc:spChg chg="mod">
            <ac:chgData name="Fake Test User" userId="SID-0" providerId="Test" clId="FakeClientId" dt="2021-08-25T07:50:56" v="9" actId="790"/>
            <ac:spMkLst>
              <pc:docMk/>
              <pc:sldMasterMk cId="0" sldId="2147483829"/>
              <pc:sldLayoutMk cId="0" sldId="214748383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7:50:56" v="9" actId="790"/>
            <ac:spMkLst>
              <pc:docMk/>
              <pc:sldMasterMk cId="0" sldId="2147483829"/>
              <pc:sldLayoutMk cId="0" sldId="214748383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7:50:56" v="9" actId="790"/>
            <ac:spMkLst>
              <pc:docMk/>
              <pc:sldMasterMk cId="0" sldId="2147483829"/>
              <pc:sldLayoutMk cId="0" sldId="214748383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7:50:56" v="9" actId="790"/>
            <ac:spMkLst>
              <pc:docMk/>
              <pc:sldMasterMk cId="0" sldId="2147483829"/>
              <pc:sldLayoutMk cId="0" sldId="214748383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7:50:56" v="9" actId="790"/>
            <ac:spMkLst>
              <pc:docMk/>
              <pc:sldMasterMk cId="0" sldId="2147483829"/>
              <pc:sldLayoutMk cId="0" sldId="214748383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7:50:56" v="9" actId="790"/>
            <ac:spMkLst>
              <pc:docMk/>
              <pc:sldMasterMk cId="0" sldId="2147483829"/>
              <pc:sldLayoutMk cId="0" sldId="214748383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7:51:01.422" v="10" actId="790"/>
          <pc:sldLayoutMkLst>
            <pc:docMk/>
            <pc:sldMasterMk cId="0" sldId="2147483829"/>
            <pc:sldLayoutMk cId="0" sldId="2147483834"/>
          </pc:sldLayoutMkLst>
          <pc:spChg chg="mod">
            <ac:chgData name="Fake Test User" userId="SID-0" providerId="Test" clId="FakeClientId" dt="2021-08-25T07:51:01.422" v="10" actId="790"/>
            <ac:spMkLst>
              <pc:docMk/>
              <pc:sldMasterMk cId="0" sldId="2147483829"/>
              <pc:sldLayoutMk cId="0" sldId="214748383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7:51:01.422" v="10" actId="790"/>
            <ac:spMkLst>
              <pc:docMk/>
              <pc:sldMasterMk cId="0" sldId="2147483829"/>
              <pc:sldLayoutMk cId="0" sldId="214748383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7:51:01.422" v="10" actId="790"/>
            <ac:spMkLst>
              <pc:docMk/>
              <pc:sldMasterMk cId="0" sldId="2147483829"/>
              <pc:sldLayoutMk cId="0" sldId="214748383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7:51:01.422" v="10" actId="790"/>
            <ac:spMkLst>
              <pc:docMk/>
              <pc:sldMasterMk cId="0" sldId="2147483829"/>
              <pc:sldLayoutMk cId="0" sldId="214748383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7:51:01.422" v="10" actId="790"/>
            <ac:spMkLst>
              <pc:docMk/>
              <pc:sldMasterMk cId="0" sldId="2147483829"/>
              <pc:sldLayoutMk cId="0" sldId="214748383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7:51:01.422" v="10" actId="790"/>
            <ac:spMkLst>
              <pc:docMk/>
              <pc:sldMasterMk cId="0" sldId="2147483829"/>
              <pc:sldLayoutMk cId="0" sldId="2147483834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7:51:01.422" v="10" actId="790"/>
            <ac:spMkLst>
              <pc:docMk/>
              <pc:sldMasterMk cId="0" sldId="2147483829"/>
              <pc:sldLayoutMk cId="0" sldId="2147483834"/>
              <ac:spMk id="8" creationId="{00000000-0000-0000-0000-000000000000}"/>
            </ac:spMkLst>
          </pc:spChg>
          <pc:spChg chg="mod">
            <ac:chgData name="Fake Test User" userId="SID-0" providerId="Test" clId="FakeClientId" dt="2021-08-25T07:51:01.422" v="10" actId="790"/>
            <ac:spMkLst>
              <pc:docMk/>
              <pc:sldMasterMk cId="0" sldId="2147483829"/>
              <pc:sldLayoutMk cId="0" sldId="2147483834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7:51:08.766" v="11" actId="790"/>
          <pc:sldLayoutMkLst>
            <pc:docMk/>
            <pc:sldMasterMk cId="0" sldId="2147483829"/>
            <pc:sldLayoutMk cId="0" sldId="2147483835"/>
          </pc:sldLayoutMkLst>
          <pc:spChg chg="mod">
            <ac:chgData name="Fake Test User" userId="SID-0" providerId="Test" clId="FakeClientId" dt="2021-08-25T07:51:08.766" v="11" actId="790"/>
            <ac:spMkLst>
              <pc:docMk/>
              <pc:sldMasterMk cId="0" sldId="2147483829"/>
              <pc:sldLayoutMk cId="0" sldId="214748383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7:51:08.766" v="11" actId="790"/>
            <ac:spMkLst>
              <pc:docMk/>
              <pc:sldMasterMk cId="0" sldId="2147483829"/>
              <pc:sldLayoutMk cId="0" sldId="214748383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7:51:08.766" v="11" actId="790"/>
            <ac:spMkLst>
              <pc:docMk/>
              <pc:sldMasterMk cId="0" sldId="2147483829"/>
              <pc:sldLayoutMk cId="0" sldId="214748383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7:51:08.766" v="11" actId="790"/>
            <ac:spMkLst>
              <pc:docMk/>
              <pc:sldMasterMk cId="0" sldId="2147483829"/>
              <pc:sldLayoutMk cId="0" sldId="2147483835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7:51:19.250" v="13" actId="790"/>
          <pc:sldLayoutMkLst>
            <pc:docMk/>
            <pc:sldMasterMk cId="0" sldId="2147483829"/>
            <pc:sldLayoutMk cId="0" sldId="2147483836"/>
          </pc:sldLayoutMkLst>
          <pc:spChg chg="mod">
            <ac:chgData name="Fake Test User" userId="SID-0" providerId="Test" clId="FakeClientId" dt="2021-08-25T07:51:19.250" v="13" actId="790"/>
            <ac:spMkLst>
              <pc:docMk/>
              <pc:sldMasterMk cId="0" sldId="2147483829"/>
              <pc:sldLayoutMk cId="0" sldId="214748383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7:51:19.250" v="13" actId="790"/>
            <ac:spMkLst>
              <pc:docMk/>
              <pc:sldMasterMk cId="0" sldId="2147483829"/>
              <pc:sldLayoutMk cId="0" sldId="214748383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7:51:19.250" v="13" actId="790"/>
            <ac:spMkLst>
              <pc:docMk/>
              <pc:sldMasterMk cId="0" sldId="2147483829"/>
              <pc:sldLayoutMk cId="0" sldId="214748383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7:51:19.250" v="13" actId="790"/>
            <ac:spMkLst>
              <pc:docMk/>
              <pc:sldMasterMk cId="0" sldId="2147483829"/>
              <pc:sldLayoutMk cId="0" sldId="214748383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7:51:19.250" v="13" actId="790"/>
            <ac:spMkLst>
              <pc:docMk/>
              <pc:sldMasterMk cId="0" sldId="2147483829"/>
              <pc:sldLayoutMk cId="0" sldId="2147483836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7:51:27.688" v="15" actId="790"/>
          <pc:sldLayoutMkLst>
            <pc:docMk/>
            <pc:sldMasterMk cId="0" sldId="2147483829"/>
            <pc:sldLayoutMk cId="0" sldId="2147483837"/>
          </pc:sldLayoutMkLst>
          <pc:spChg chg="mod">
            <ac:chgData name="Fake Test User" userId="SID-0" providerId="Test" clId="FakeClientId" dt="2021-08-25T07:51:27.688" v="15" actId="790"/>
            <ac:spMkLst>
              <pc:docMk/>
              <pc:sldMasterMk cId="0" sldId="2147483829"/>
              <pc:sldLayoutMk cId="0" sldId="214748383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7:51:27.688" v="15" actId="790"/>
            <ac:spMkLst>
              <pc:docMk/>
              <pc:sldMasterMk cId="0" sldId="2147483829"/>
              <pc:sldLayoutMk cId="0" sldId="214748383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7:51:27.688" v="15" actId="790"/>
            <ac:spMkLst>
              <pc:docMk/>
              <pc:sldMasterMk cId="0" sldId="2147483829"/>
              <pc:sldLayoutMk cId="0" sldId="214748383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7:51:27.688" v="15" actId="790"/>
            <ac:spMkLst>
              <pc:docMk/>
              <pc:sldMasterMk cId="0" sldId="2147483829"/>
              <pc:sldLayoutMk cId="0" sldId="214748383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7:51:27.688" v="15" actId="790"/>
            <ac:spMkLst>
              <pc:docMk/>
              <pc:sldMasterMk cId="0" sldId="2147483829"/>
              <pc:sldLayoutMk cId="0" sldId="214748383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7:51:27.688" v="15" actId="790"/>
            <ac:spMkLst>
              <pc:docMk/>
              <pc:sldMasterMk cId="0" sldId="2147483829"/>
              <pc:sldLayoutMk cId="0" sldId="2147483837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7:51:27.688" v="15" actId="790"/>
            <ac:spMkLst>
              <pc:docMk/>
              <pc:sldMasterMk cId="0" sldId="2147483829"/>
              <pc:sldLayoutMk cId="0" sldId="2147483837"/>
              <ac:spMk id="8" creationId="{00000000-0000-0000-0000-000000000000}"/>
            </ac:spMkLst>
          </pc:spChg>
          <pc:spChg chg="mod">
            <ac:chgData name="Fake Test User" userId="SID-0" providerId="Test" clId="FakeClientId" dt="2021-08-25T07:51:27.688" v="15" actId="790"/>
            <ac:spMkLst>
              <pc:docMk/>
              <pc:sldMasterMk cId="0" sldId="2147483829"/>
              <pc:sldLayoutMk cId="0" sldId="2147483837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5T07:51:27.688" v="15" actId="790"/>
            <ac:spMkLst>
              <pc:docMk/>
              <pc:sldMasterMk cId="0" sldId="2147483829"/>
              <pc:sldLayoutMk cId="0" sldId="2147483837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5T07:51:27.688" v="15" actId="790"/>
            <ac:spMkLst>
              <pc:docMk/>
              <pc:sldMasterMk cId="0" sldId="2147483829"/>
              <pc:sldLayoutMk cId="0" sldId="2147483837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7:51:34.922" v="17" actId="790"/>
          <pc:sldLayoutMkLst>
            <pc:docMk/>
            <pc:sldMasterMk cId="0" sldId="2147483829"/>
            <pc:sldLayoutMk cId="0" sldId="2147483838"/>
          </pc:sldLayoutMkLst>
          <pc:spChg chg="mod">
            <ac:chgData name="Fake Test User" userId="SID-0" providerId="Test" clId="FakeClientId" dt="2021-08-25T07:51:34.922" v="17" actId="790"/>
            <ac:spMkLst>
              <pc:docMk/>
              <pc:sldMasterMk cId="0" sldId="2147483829"/>
              <pc:sldLayoutMk cId="0" sldId="214748383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7:51:34.922" v="17" actId="790"/>
            <ac:spMkLst>
              <pc:docMk/>
              <pc:sldMasterMk cId="0" sldId="2147483829"/>
              <pc:sldLayoutMk cId="0" sldId="214748383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7:51:34.922" v="17" actId="790"/>
            <ac:spMkLst>
              <pc:docMk/>
              <pc:sldMasterMk cId="0" sldId="2147483829"/>
              <pc:sldLayoutMk cId="0" sldId="214748383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7:51:34.922" v="17" actId="790"/>
            <ac:spMkLst>
              <pc:docMk/>
              <pc:sldMasterMk cId="0" sldId="2147483829"/>
              <pc:sldLayoutMk cId="0" sldId="214748383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7:51:34.922" v="17" actId="790"/>
            <ac:spMkLst>
              <pc:docMk/>
              <pc:sldMasterMk cId="0" sldId="2147483829"/>
              <pc:sldLayoutMk cId="0" sldId="2147483838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7:51:34.922" v="17" actId="790"/>
            <ac:spMkLst>
              <pc:docMk/>
              <pc:sldMasterMk cId="0" sldId="2147483829"/>
              <pc:sldLayoutMk cId="0" sldId="2147483838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7:51:34.922" v="17" actId="790"/>
            <ac:spMkLst>
              <pc:docMk/>
              <pc:sldMasterMk cId="0" sldId="2147483829"/>
              <pc:sldLayoutMk cId="0" sldId="2147483838"/>
              <ac:spMk id="8" creationId="{00000000-0000-0000-0000-000000000000}"/>
            </ac:spMkLst>
          </pc:spChg>
          <pc:spChg chg="mod">
            <ac:chgData name="Fake Test User" userId="SID-0" providerId="Test" clId="FakeClientId" dt="2021-08-25T07:51:34.922" v="17" actId="790"/>
            <ac:spMkLst>
              <pc:docMk/>
              <pc:sldMasterMk cId="0" sldId="2147483829"/>
              <pc:sldLayoutMk cId="0" sldId="2147483838"/>
              <ac:spMk id="9" creationId="{00000000-0000-0000-0000-000000000000}"/>
            </ac:spMkLst>
          </pc:spChg>
          <pc:spChg chg="mod">
            <ac:chgData name="Fake Test User" userId="SID-0" providerId="Test" clId="FakeClientId" dt="2021-08-25T07:51:34.922" v="17" actId="790"/>
            <ac:spMkLst>
              <pc:docMk/>
              <pc:sldMasterMk cId="0" sldId="2147483829"/>
              <pc:sldLayoutMk cId="0" sldId="2147483838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5T07:51:34.922" v="17" actId="790"/>
            <ac:spMkLst>
              <pc:docMk/>
              <pc:sldMasterMk cId="0" sldId="2147483829"/>
              <pc:sldLayoutMk cId="0" sldId="2147483838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5T07:51:34.922" v="17" actId="790"/>
            <ac:spMkLst>
              <pc:docMk/>
              <pc:sldMasterMk cId="0" sldId="2147483829"/>
              <pc:sldLayoutMk cId="0" sldId="2147483838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5T07:51:34.922" v="17" actId="790"/>
            <ac:spMkLst>
              <pc:docMk/>
              <pc:sldMasterMk cId="0" sldId="2147483829"/>
              <pc:sldLayoutMk cId="0" sldId="2147483838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7:51:39.422" v="18" actId="790"/>
          <pc:sldLayoutMkLst>
            <pc:docMk/>
            <pc:sldMasterMk cId="0" sldId="2147483829"/>
            <pc:sldLayoutMk cId="0" sldId="2147483839"/>
          </pc:sldLayoutMkLst>
          <pc:spChg chg="mod">
            <ac:chgData name="Fake Test User" userId="SID-0" providerId="Test" clId="FakeClientId" dt="2021-08-25T07:51:39.422" v="18" actId="790"/>
            <ac:spMkLst>
              <pc:docMk/>
              <pc:sldMasterMk cId="0" sldId="2147483829"/>
              <pc:sldLayoutMk cId="0" sldId="214748383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7:51:39.422" v="18" actId="790"/>
            <ac:spMkLst>
              <pc:docMk/>
              <pc:sldMasterMk cId="0" sldId="2147483829"/>
              <pc:sldLayoutMk cId="0" sldId="214748383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7:51:39.422" v="18" actId="790"/>
            <ac:spMkLst>
              <pc:docMk/>
              <pc:sldMasterMk cId="0" sldId="2147483829"/>
              <pc:sldLayoutMk cId="0" sldId="214748383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7:51:39.422" v="18" actId="790"/>
            <ac:spMkLst>
              <pc:docMk/>
              <pc:sldMasterMk cId="0" sldId="2147483829"/>
              <pc:sldLayoutMk cId="0" sldId="214748383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7:51:39.422" v="18" actId="790"/>
            <ac:spMkLst>
              <pc:docMk/>
              <pc:sldMasterMk cId="0" sldId="2147483829"/>
              <pc:sldLayoutMk cId="0" sldId="214748383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7:51:48.406" v="20" actId="790"/>
          <pc:sldLayoutMkLst>
            <pc:docMk/>
            <pc:sldMasterMk cId="0" sldId="2147483829"/>
            <pc:sldLayoutMk cId="0" sldId="2147483840"/>
          </pc:sldLayoutMkLst>
          <pc:spChg chg="mod">
            <ac:chgData name="Fake Test User" userId="SID-0" providerId="Test" clId="FakeClientId" dt="2021-08-25T07:51:48.406" v="20" actId="790"/>
            <ac:spMkLst>
              <pc:docMk/>
              <pc:sldMasterMk cId="0" sldId="2147483829"/>
              <pc:sldLayoutMk cId="0" sldId="214748384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7:51:48.406" v="20" actId="790"/>
            <ac:spMkLst>
              <pc:docMk/>
              <pc:sldMasterMk cId="0" sldId="2147483829"/>
              <pc:sldLayoutMk cId="0" sldId="214748384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7:51:48.406" v="20" actId="790"/>
            <ac:spMkLst>
              <pc:docMk/>
              <pc:sldMasterMk cId="0" sldId="2147483829"/>
              <pc:sldLayoutMk cId="0" sldId="214748384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7:51:48.406" v="20" actId="790"/>
            <ac:spMkLst>
              <pc:docMk/>
              <pc:sldMasterMk cId="0" sldId="2147483829"/>
              <pc:sldLayoutMk cId="0" sldId="214748384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7:51:48.406" v="20" actId="790"/>
            <ac:spMkLst>
              <pc:docMk/>
              <pc:sldMasterMk cId="0" sldId="2147483829"/>
              <pc:sldLayoutMk cId="0" sldId="214748384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7:51:48.406" v="20" actId="790"/>
            <ac:spMkLst>
              <pc:docMk/>
              <pc:sldMasterMk cId="0" sldId="2147483829"/>
              <pc:sldLayoutMk cId="0" sldId="2147483840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7:51:48.406" v="20" actId="790"/>
            <ac:spMkLst>
              <pc:docMk/>
              <pc:sldMasterMk cId="0" sldId="2147483829"/>
              <pc:sldLayoutMk cId="0" sldId="2147483840"/>
              <ac:spMk id="8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>
            <a:extLst>
              <a:ext uri="{FF2B5EF4-FFF2-40B4-BE49-F238E27FC236}">
                <a16:creationId xmlns:a16="http://schemas.microsoft.com/office/drawing/2014/main" id="{C233AB5D-85DA-48F9-8363-6824234187C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B8B181DE-9F87-46BB-AC2A-588A672959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31070-B926-4BC7-BCB4-3B4775B02E0B}" type="datetimeFigureOut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25/08/64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57688D62-DC6F-4782-A601-18466E8AA22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86F6608-56A5-4DCB-A0F6-39EE8BBD01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E85F9-0A07-47C7-A4A1-651B7A8FB261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‹#›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737939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A4AD8A20-7811-4F25-AABB-FE119758E555}" type="datetimeFigureOut">
              <a:rPr lang="th-TH" noProof="0" smtClean="0"/>
              <a:pPr/>
              <a:t>25/08/64</a:t>
            </a:fld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 noProof="0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/>
            <a:r>
              <a:rPr lang="th-TH" noProof="0"/>
              <a:t>ระดับที่สอง</a:t>
            </a:r>
          </a:p>
          <a:p>
            <a:pPr lvl="2"/>
            <a:r>
              <a:rPr lang="th-TH" noProof="0"/>
              <a:t>ระดับที่สาม</a:t>
            </a:r>
          </a:p>
          <a:p>
            <a:pPr lvl="3"/>
            <a:r>
              <a:rPr lang="th-TH" noProof="0"/>
              <a:t>ระดับที่สี่</a:t>
            </a:r>
          </a:p>
          <a:p>
            <a:pPr lvl="4"/>
            <a:r>
              <a:rPr lang="th-TH" noProof="0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D404C352-333E-4B22-9394-AF8CBB7758B9}" type="slidenum">
              <a:rPr lang="th-TH" noProof="0" smtClean="0"/>
              <a:pPr/>
              <a:t>‹#›</a:t>
            </a:fld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41859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8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C352-333E-4B22-9394-AF8CBB7758B9}" type="slidenum">
              <a:rPr lang="th-TH" smtClean="0"/>
              <a:pPr/>
              <a:t>1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4418235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9854E4-1F9E-4142-9299-E6908174C878}" type="datetime1">
              <a:rPr lang="th-TH" noProof="0" smtClean="0"/>
              <a:t>25/08/64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 useBgFill="1">
        <p:nvSpPr>
          <p:cNvPr id="8" name="สี่เหลี่ยมผืนผ้ามุมมน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BA4615F7-2795-43A6-9DDF-ED0C439EBADB}" type="datetime1">
              <a:rPr lang="th-TH" noProof="0" smtClean="0"/>
              <a:t>25/08/64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 rtlCol="0"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FA84A37A-AFC2-4A01-80A1-FC20F2C0D5BB}" type="slidenum">
              <a:rPr lang="th-TH" noProof="0" smtClean="0"/>
              <a:pPr/>
              <a:t>‹#›</a:t>
            </a:fld>
            <a:endParaRPr lang="th-TH" noProof="0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th-TH" noProof="0"/>
              <a:t>คลิกเพื่อแก้ไขสไตล์ชื่อเรื่องรองต้นแบบ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rtlCol="0"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ชื่อเรื่องแนวตั้งและข้อควา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h-TH" sz="1800" kern="1200" noProof="0">
              <a:solidFill>
                <a:schemeClr val="lt1"/>
              </a:solidFill>
              <a:latin typeface="Leelawadee" panose="020B0502040204020203" pitchFamily="34" charset="-34"/>
              <a:ea typeface="+mn-ea"/>
              <a:cs typeface="Leelawadee" panose="020B0502040204020203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ADB9FDDD-38C7-4A5C-9D09-A592D74B5444}" type="datetime1">
              <a:rPr lang="th-TH" noProof="0" smtClean="0"/>
              <a:t>25/08/64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FA84A37A-AFC2-4A01-80A1-FC20F2C0D5BB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C92EBE-83CB-40E6-8A9F-1EB3D5760AA6}" type="datetime1">
              <a:rPr lang="th-TH" noProof="0" smtClean="0"/>
              <a:t>25/08/64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 useBgFill="1">
        <p:nvSpPr>
          <p:cNvPr id="8" name="สี่เหลี่ยมผืนผ้ามุมมน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74684322-7098-480F-84C7-E95AC4B1D4B8}" type="datetime1">
              <a:rPr lang="th-TH" noProof="0" smtClean="0"/>
              <a:t>25/08/64</a:t>
            </a:fld>
            <a:endParaRPr lang="th-TH" noProof="0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FA84A37A-AFC2-4A01-80A1-FC20F2C0D5BB}" type="slidenum">
              <a:rPr lang="th-TH" noProof="0" smtClean="0"/>
              <a:pPr/>
              <a:t>‹#›</a:t>
            </a:fld>
            <a:endParaRPr lang="th-TH" noProof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Leelawadee" panose="020B0502040204020203" pitchFamily="34" charset="-34"/>
                <a:ea typeface="+mj-ea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ส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1D5CB9-1335-4BC4-A496-D9A14C7F6032}" type="datetime1">
              <a:rPr lang="th-TH" noProof="0" smtClean="0"/>
              <a:t>25/08/64</a:t>
            </a:fld>
            <a:endParaRPr lang="th-TH" noProof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E22FA4-4819-4ABE-AF56-DC084FC8ADA3}" type="datetime1">
              <a:rPr lang="th-TH" noProof="0" smtClean="0"/>
              <a:t>25/08/64</a:t>
            </a:fld>
            <a:endParaRPr lang="th-TH" noProof="0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ชื่อเรื่องเท่านั้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ECCB84-96E7-46B2-AE8F-14A6A0732021}" type="datetime1">
              <a:rPr lang="th-TH" noProof="0" smtClean="0"/>
              <a:t>25/08/64</a:t>
            </a:fld>
            <a:endParaRPr lang="th-TH" noProof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 useBgFill="1">
        <p:nvSpPr>
          <p:cNvPr id="11" name="สี่เหลี่ยมผืนผ้ามุมมน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A94570F2-AE80-4311-8578-FA86474DDCF7}" type="datetime1">
              <a:rPr lang="th-TH" noProof="0" smtClean="0"/>
              <a:t>25/08/64</a:t>
            </a:fld>
            <a:endParaRPr lang="th-TH" noProof="0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FA84A37A-AFC2-4A01-80A1-FC20F2C0D5BB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ที่มี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ี่เหลี่ยมผืนผ้า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 useBgFill="1">
        <p:nvSpPr>
          <p:cNvPr id="12" name="สี่เหลี่ยมผืนผ้ามุมมน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 rtlCol="0"/>
          <a:lstStyle>
            <a:lvl1pPr>
              <a:defRPr sz="3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28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24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20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20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7B185F07-85EB-4BEF-808A-010AFEB1AC07}" type="datetime1">
              <a:rPr lang="th-TH" noProof="0" smtClean="0"/>
              <a:t>25/08/64</a:t>
            </a:fld>
            <a:endParaRPr lang="th-TH" noProof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FA84A37A-AFC2-4A01-80A1-FC20F2C0D5BB}" type="slidenum">
              <a:rPr lang="th-TH" noProof="0" smtClean="0"/>
              <a:pPr/>
              <a:t>‹#›</a:t>
            </a:fld>
            <a:endParaRPr lang="th-TH" noProof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 rtlCol="0"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rtlCol="0"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ที่มี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 useBgFill="1">
        <p:nvSpPr>
          <p:cNvPr id="9" name="สี่เหลี่ยมผืนผ้ามุมมน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/>
          <a:lstStyle>
            <a:lvl1pPr marL="0" indent="0">
              <a:buNone/>
              <a:defRPr sz="3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h-TH" noProof="0"/>
              <a:t>คลิกไอคอนเพื่อเพิ่มรูปภาพ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611610DC-0DD2-430E-B2C6-CA8DD79E38E1}" type="datetime1">
              <a:rPr lang="th-TH" noProof="0" smtClean="0"/>
              <a:t>25/08/64</a:t>
            </a:fld>
            <a:endParaRPr lang="th-TH" noProof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FA84A37A-AFC2-4A01-80A1-FC20F2C0D5BB}" type="slidenum">
              <a:rPr lang="th-TH" noProof="0" smtClean="0"/>
              <a:pPr/>
              <a:t>‹#›</a:t>
            </a:fld>
            <a:endParaRPr lang="th-TH" noProof="0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rtlCol="0"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 useBgFill="1">
        <p:nvSpPr>
          <p:cNvPr id="7" name="สี่เหลี่ยมผืนผ้ามุมมน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7C03B607-9F3A-451F-B648-356335FDFA79}" type="datetime1">
              <a:rPr lang="th-TH" noProof="0" smtClean="0">
                <a:latin typeface="Leelawadee" panose="020B0502040204020203" pitchFamily="34" charset="-34"/>
                <a:cs typeface="Leelawadee" panose="020B0502040204020203" pitchFamily="34" charset="-34"/>
              </a:rPr>
              <a:t>25/08/64</a:t>
            </a:fld>
            <a:endParaRPr lang="th-TH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FA84A37A-AFC2-4A01-80A1-FC20F2C0D5BB}" type="slidenum">
              <a:rPr lang="th-TH" noProof="0" smtClean="0"/>
              <a:pPr/>
              <a:t>‹#›</a:t>
            </a:fld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h-TH" sz="1800" kern="1200" noProof="0">
              <a:solidFill>
                <a:schemeClr val="lt1"/>
              </a:solidFill>
              <a:latin typeface="Leelawadee" panose="020B0502040204020203" pitchFamily="34" charset="-34"/>
              <a:ea typeface="+mn-ea"/>
              <a:cs typeface="Leelawadee" panose="020B0502040204020203" pitchFamily="34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รอง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13626725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เภสัชกร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Apothecary</ap:Template>
  <ap:TotalTime>11</ap:TotalTime>
  <ap:Words>1</ap:Words>
  <ap:PresentationFormat>นำเสนอทางหน้าจอ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ฟอนต์ที่ถูกใช้</vt:lpstr>
      </vt:variant>
      <vt:variant>
        <vt:i4>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ap:HeadingPairs>
  <ap:TitlesOfParts>
    <vt:vector baseType="lpstr" size="4">
      <vt:lpstr>Arial</vt:lpstr>
      <vt:lpstr>Leelawadee</vt:lpstr>
      <vt:lpstr>เภสัชกร</vt:lpstr>
      <vt:lpstr>งานนำเสนอ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2014-09-16T21:28:43Z</dcterms:created>
  <dcterms:modified xsi:type="dcterms:W3CDTF">2021-08-25T07:54:01Z</dcterms:modified>
</cp:coreProperties>
</file>