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8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6:45:24.488" v="23" actId="790"/>
      <pc:docMkLst>
        <pc:docMk/>
      </pc:docMkLst>
      <pc:sldChg chg="modSp mod modNotes">
        <pc:chgData name="Fake Test User" userId="SID-0" providerId="Test" clId="FakeClientId" dt="2021-08-25T06:45:24.488" v="23" actId="790"/>
        <pc:sldMkLst>
          <pc:docMk/>
          <pc:sldMk cId="2194097937" sldId="256"/>
        </pc:sldMkLst>
        <pc:spChg chg="mod">
          <ac:chgData name="Fake Test User" userId="SID-0" providerId="Test" clId="FakeClientId" dt="2021-08-25T06:41:27.516" v="1" actId="790"/>
          <ac:spMkLst>
            <pc:docMk/>
            <pc:sldMk cId="219409793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6:41:27.516" v="1" actId="790"/>
          <ac:spMkLst>
            <pc:docMk/>
            <pc:sldMk cId="2194097937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25T06:41:27.516" v="1" actId="790"/>
          <ac:spMkLst>
            <pc:docMk/>
            <pc:sldMk cId="2194097937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25T06:41:27.516" v="1" actId="790"/>
          <ac:spMkLst>
            <pc:docMk/>
            <pc:sldMk cId="2194097937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25T06:41:27.516" v="1" actId="790"/>
          <ac:spMkLst>
            <pc:docMk/>
            <pc:sldMk cId="2194097937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6:43:23.861" v="18" actId="790"/>
        <pc:sldMasterMkLst>
          <pc:docMk/>
          <pc:sldMasterMk cId="0" sldId="2147483792"/>
        </pc:sldMasterMkLst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2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3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4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5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6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44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45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46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47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49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50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51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52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53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54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55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56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57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58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59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60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66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70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71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95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96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97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98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99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00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04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05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06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07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08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09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10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11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12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13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14" creationId="{00000000-0000-0000-0000-000000000000}"/>
          </ac:spMkLst>
        </pc:spChg>
        <pc:spChg chg="mod">
          <ac:chgData name="Fake Test User" userId="SID-0" providerId="Test" clId="FakeClientId" dt="2021-08-25T06:41:46.547" v="3" actId="790"/>
          <ac:spMkLst>
            <pc:docMk/>
            <pc:sldMasterMk cId="0" sldId="2147483792"/>
            <ac:spMk id="115" creationId="{00000000-0000-0000-0000-000000000000}"/>
          </ac:spMkLst>
        </pc:spChg>
        <pc:sldLayoutChg chg="modSp mod">
          <pc:chgData name="Fake Test User" userId="SID-0" providerId="Test" clId="FakeClientId" dt="2021-08-25T06:42:01.797" v="5" actId="790"/>
          <pc:sldLayoutMkLst>
            <pc:docMk/>
            <pc:sldMasterMk cId="0" sldId="2147483792"/>
            <pc:sldLayoutMk cId="0" sldId="2147483793"/>
          </pc:sldLayoutMkLst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45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54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75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76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77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86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89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114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115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116" creationId="{00000000-0000-0000-0000-000000000000}"/>
            </ac:spMkLst>
          </pc:spChg>
          <pc:spChg chg="mod">
            <ac:chgData name="Fake Test User" userId="SID-0" providerId="Test" clId="FakeClientId" dt="2021-08-25T06:42:01.797" v="5" actId="790"/>
            <ac:spMkLst>
              <pc:docMk/>
              <pc:sldMasterMk cId="0" sldId="2147483792"/>
              <pc:sldLayoutMk cId="0" sldId="2147483793"/>
              <ac:spMk id="1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42:07.079" v="6" actId="790"/>
          <pc:sldLayoutMkLst>
            <pc:docMk/>
            <pc:sldMasterMk cId="0" sldId="2147483792"/>
            <pc:sldLayoutMk cId="0" sldId="2147483794"/>
          </pc:sldLayoutMkLst>
          <pc:spChg chg="mod">
            <ac:chgData name="Fake Test User" userId="SID-0" providerId="Test" clId="FakeClientId" dt="2021-08-25T06:42:07.079" v="6" actId="790"/>
            <ac:spMkLst>
              <pc:docMk/>
              <pc:sldMasterMk cId="0" sldId="2147483792"/>
              <pc:sldLayoutMk cId="0" sldId="214748379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42:07.079" v="6" actId="790"/>
            <ac:spMkLst>
              <pc:docMk/>
              <pc:sldMasterMk cId="0" sldId="2147483792"/>
              <pc:sldLayoutMk cId="0" sldId="214748379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42:07.079" v="6" actId="790"/>
            <ac:spMkLst>
              <pc:docMk/>
              <pc:sldMasterMk cId="0" sldId="2147483792"/>
              <pc:sldLayoutMk cId="0" sldId="214748379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42:07.079" v="6" actId="790"/>
            <ac:spMkLst>
              <pc:docMk/>
              <pc:sldMasterMk cId="0" sldId="2147483792"/>
              <pc:sldLayoutMk cId="0" sldId="214748379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42:07.079" v="6" actId="790"/>
            <ac:spMkLst>
              <pc:docMk/>
              <pc:sldMasterMk cId="0" sldId="2147483792"/>
              <pc:sldLayoutMk cId="0" sldId="214748379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42:19.563" v="7" actId="790"/>
          <pc:sldLayoutMkLst>
            <pc:docMk/>
            <pc:sldMasterMk cId="0" sldId="2147483792"/>
            <pc:sldLayoutMk cId="0" sldId="2147483795"/>
          </pc:sldLayoutMkLst>
          <pc:spChg chg="mod">
            <ac:chgData name="Fake Test User" userId="SID-0" providerId="Test" clId="FakeClientId" dt="2021-08-25T06:42:19.563" v="7" actId="790"/>
            <ac:spMkLst>
              <pc:docMk/>
              <pc:sldMasterMk cId="0" sldId="2147483792"/>
              <pc:sldLayoutMk cId="0" sldId="214748379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42:19.563" v="7" actId="790"/>
            <ac:spMkLst>
              <pc:docMk/>
              <pc:sldMasterMk cId="0" sldId="2147483792"/>
              <pc:sldLayoutMk cId="0" sldId="214748379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42:19.563" v="7" actId="790"/>
            <ac:spMkLst>
              <pc:docMk/>
              <pc:sldMasterMk cId="0" sldId="2147483792"/>
              <pc:sldLayoutMk cId="0" sldId="214748379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42:19.563" v="7" actId="790"/>
            <ac:spMkLst>
              <pc:docMk/>
              <pc:sldMasterMk cId="0" sldId="2147483792"/>
              <pc:sldLayoutMk cId="0" sldId="214748379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42:19.563" v="7" actId="790"/>
            <ac:spMkLst>
              <pc:docMk/>
              <pc:sldMasterMk cId="0" sldId="2147483792"/>
              <pc:sldLayoutMk cId="0" sldId="214748379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42:26.157" v="8" actId="790"/>
          <pc:sldLayoutMkLst>
            <pc:docMk/>
            <pc:sldMasterMk cId="0" sldId="2147483792"/>
            <pc:sldLayoutMk cId="0" sldId="2147483796"/>
          </pc:sldLayoutMkLst>
          <pc:spChg chg="mod">
            <ac:chgData name="Fake Test User" userId="SID-0" providerId="Test" clId="FakeClientId" dt="2021-08-25T06:42:26.157" v="8" actId="790"/>
            <ac:spMkLst>
              <pc:docMk/>
              <pc:sldMasterMk cId="0" sldId="2147483792"/>
              <pc:sldLayoutMk cId="0" sldId="214748379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42:26.157" v="8" actId="790"/>
            <ac:spMkLst>
              <pc:docMk/>
              <pc:sldMasterMk cId="0" sldId="2147483792"/>
              <pc:sldLayoutMk cId="0" sldId="214748379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42:26.157" v="8" actId="790"/>
            <ac:spMkLst>
              <pc:docMk/>
              <pc:sldMasterMk cId="0" sldId="2147483792"/>
              <pc:sldLayoutMk cId="0" sldId="214748379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42:26.157" v="8" actId="790"/>
            <ac:spMkLst>
              <pc:docMk/>
              <pc:sldMasterMk cId="0" sldId="2147483792"/>
              <pc:sldLayoutMk cId="0" sldId="214748379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6:42:26.157" v="8" actId="790"/>
            <ac:spMkLst>
              <pc:docMk/>
              <pc:sldMasterMk cId="0" sldId="2147483792"/>
              <pc:sldLayoutMk cId="0" sldId="214748379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6:42:26.157" v="8" actId="790"/>
            <ac:spMkLst>
              <pc:docMk/>
              <pc:sldMasterMk cId="0" sldId="2147483792"/>
              <pc:sldLayoutMk cId="0" sldId="214748379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42:31.329" v="9" actId="790"/>
          <pc:sldLayoutMkLst>
            <pc:docMk/>
            <pc:sldMasterMk cId="0" sldId="2147483792"/>
            <pc:sldLayoutMk cId="0" sldId="2147483797"/>
          </pc:sldLayoutMkLst>
          <pc:spChg chg="mod">
            <ac:chgData name="Fake Test User" userId="SID-0" providerId="Test" clId="FakeClientId" dt="2021-08-25T06:42:31.329" v="9" actId="790"/>
            <ac:spMkLst>
              <pc:docMk/>
              <pc:sldMasterMk cId="0" sldId="2147483792"/>
              <pc:sldLayoutMk cId="0" sldId="214748379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42:31.329" v="9" actId="790"/>
            <ac:spMkLst>
              <pc:docMk/>
              <pc:sldMasterMk cId="0" sldId="2147483792"/>
              <pc:sldLayoutMk cId="0" sldId="214748379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42:31.329" v="9" actId="790"/>
            <ac:spMkLst>
              <pc:docMk/>
              <pc:sldMasterMk cId="0" sldId="2147483792"/>
              <pc:sldLayoutMk cId="0" sldId="214748379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42:31.329" v="9" actId="790"/>
            <ac:spMkLst>
              <pc:docMk/>
              <pc:sldMasterMk cId="0" sldId="2147483792"/>
              <pc:sldLayoutMk cId="0" sldId="214748379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42:31.329" v="9" actId="790"/>
            <ac:spMkLst>
              <pc:docMk/>
              <pc:sldMasterMk cId="0" sldId="2147483792"/>
              <pc:sldLayoutMk cId="0" sldId="214748379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42:31.329" v="9" actId="790"/>
            <ac:spMkLst>
              <pc:docMk/>
              <pc:sldMasterMk cId="0" sldId="2147483792"/>
              <pc:sldLayoutMk cId="0" sldId="214748379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6:42:31.329" v="9" actId="790"/>
            <ac:spMkLst>
              <pc:docMk/>
              <pc:sldMasterMk cId="0" sldId="2147483792"/>
              <pc:sldLayoutMk cId="0" sldId="214748379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6:42:31.329" v="9" actId="790"/>
            <ac:spMkLst>
              <pc:docMk/>
              <pc:sldMasterMk cId="0" sldId="2147483792"/>
              <pc:sldLayoutMk cId="0" sldId="214748379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42:37.470" v="10" actId="790"/>
          <pc:sldLayoutMkLst>
            <pc:docMk/>
            <pc:sldMasterMk cId="0" sldId="2147483792"/>
            <pc:sldLayoutMk cId="0" sldId="2147483798"/>
          </pc:sldLayoutMkLst>
          <pc:spChg chg="mod">
            <ac:chgData name="Fake Test User" userId="SID-0" providerId="Test" clId="FakeClientId" dt="2021-08-25T06:42:37.470" v="10" actId="790"/>
            <ac:spMkLst>
              <pc:docMk/>
              <pc:sldMasterMk cId="0" sldId="2147483792"/>
              <pc:sldLayoutMk cId="0" sldId="214748379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42:37.470" v="10" actId="790"/>
            <ac:spMkLst>
              <pc:docMk/>
              <pc:sldMasterMk cId="0" sldId="2147483792"/>
              <pc:sldLayoutMk cId="0" sldId="214748379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42:37.470" v="10" actId="790"/>
            <ac:spMkLst>
              <pc:docMk/>
              <pc:sldMasterMk cId="0" sldId="2147483792"/>
              <pc:sldLayoutMk cId="0" sldId="214748379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42:37.470" v="10" actId="790"/>
            <ac:spMkLst>
              <pc:docMk/>
              <pc:sldMasterMk cId="0" sldId="2147483792"/>
              <pc:sldLayoutMk cId="0" sldId="214748379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42:50.517" v="12" actId="790"/>
          <pc:sldLayoutMkLst>
            <pc:docMk/>
            <pc:sldMasterMk cId="0" sldId="2147483792"/>
            <pc:sldLayoutMk cId="0" sldId="2147483799"/>
          </pc:sldLayoutMkLst>
          <pc:spChg chg="mod">
            <ac:chgData name="Fake Test User" userId="SID-0" providerId="Test" clId="FakeClientId" dt="2021-08-25T06:42:50.517" v="12" actId="790"/>
            <ac:spMkLst>
              <pc:docMk/>
              <pc:sldMasterMk cId="0" sldId="2147483792"/>
              <pc:sldLayoutMk cId="0" sldId="214748379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42:50.517" v="12" actId="790"/>
            <ac:spMkLst>
              <pc:docMk/>
              <pc:sldMasterMk cId="0" sldId="2147483792"/>
              <pc:sldLayoutMk cId="0" sldId="214748379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42:50.517" v="12" actId="790"/>
            <ac:spMkLst>
              <pc:docMk/>
              <pc:sldMasterMk cId="0" sldId="2147483792"/>
              <pc:sldLayoutMk cId="0" sldId="214748379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43:01.533" v="14" actId="790"/>
          <pc:sldLayoutMkLst>
            <pc:docMk/>
            <pc:sldMasterMk cId="0" sldId="2147483792"/>
            <pc:sldLayoutMk cId="0" sldId="2147483800"/>
          </pc:sldLayoutMkLst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54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70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71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75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76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77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80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82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83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84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5T06:43:01.533" v="14" actId="790"/>
            <ac:spMkLst>
              <pc:docMk/>
              <pc:sldMasterMk cId="0" sldId="2147483792"/>
              <pc:sldLayoutMk cId="0" sldId="2147483800"/>
              <ac:spMk id="8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43:10.845" v="16" actId="790"/>
          <pc:sldLayoutMkLst>
            <pc:docMk/>
            <pc:sldMasterMk cId="0" sldId="2147483792"/>
            <pc:sldLayoutMk cId="0" sldId="2147483801"/>
          </pc:sldLayoutMkLst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70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71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72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73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74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80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82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83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84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86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87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88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89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94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101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102" creationId="{00000000-0000-0000-0000-000000000000}"/>
            </ac:spMkLst>
          </pc:spChg>
          <pc:spChg chg="mod">
            <ac:chgData name="Fake Test User" userId="SID-0" providerId="Test" clId="FakeClientId" dt="2021-08-25T06:43:10.845" v="16" actId="790"/>
            <ac:spMkLst>
              <pc:docMk/>
              <pc:sldMasterMk cId="0" sldId="2147483792"/>
              <pc:sldLayoutMk cId="0" sldId="2147483801"/>
              <ac:spMk id="10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43:16.970" v="17" actId="790"/>
          <pc:sldLayoutMkLst>
            <pc:docMk/>
            <pc:sldMasterMk cId="0" sldId="2147483792"/>
            <pc:sldLayoutMk cId="0" sldId="2147483802"/>
          </pc:sldLayoutMkLst>
          <pc:spChg chg="mod">
            <ac:chgData name="Fake Test User" userId="SID-0" providerId="Test" clId="FakeClientId" dt="2021-08-25T06:43:16.970" v="17" actId="790"/>
            <ac:spMkLst>
              <pc:docMk/>
              <pc:sldMasterMk cId="0" sldId="2147483792"/>
              <pc:sldLayoutMk cId="0" sldId="214748380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43:16.970" v="17" actId="790"/>
            <ac:spMkLst>
              <pc:docMk/>
              <pc:sldMasterMk cId="0" sldId="2147483792"/>
              <pc:sldLayoutMk cId="0" sldId="214748380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43:16.970" v="17" actId="790"/>
            <ac:spMkLst>
              <pc:docMk/>
              <pc:sldMasterMk cId="0" sldId="2147483792"/>
              <pc:sldLayoutMk cId="0" sldId="214748380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43:16.970" v="17" actId="790"/>
            <ac:spMkLst>
              <pc:docMk/>
              <pc:sldMasterMk cId="0" sldId="2147483792"/>
              <pc:sldLayoutMk cId="0" sldId="214748380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43:16.970" v="17" actId="790"/>
            <ac:spMkLst>
              <pc:docMk/>
              <pc:sldMasterMk cId="0" sldId="2147483792"/>
              <pc:sldLayoutMk cId="0" sldId="214748380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6:43:23.861" v="18" actId="790"/>
          <pc:sldLayoutMkLst>
            <pc:docMk/>
            <pc:sldMasterMk cId="0" sldId="2147483792"/>
            <pc:sldLayoutMk cId="0" sldId="2147483803"/>
          </pc:sldLayoutMkLst>
          <pc:spChg chg="mod">
            <ac:chgData name="Fake Test User" userId="SID-0" providerId="Test" clId="FakeClientId" dt="2021-08-25T06:43:23.861" v="18" actId="790"/>
            <ac:spMkLst>
              <pc:docMk/>
              <pc:sldMasterMk cId="0" sldId="2147483792"/>
              <pc:sldLayoutMk cId="0" sldId="214748380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6:43:23.861" v="18" actId="790"/>
            <ac:spMkLst>
              <pc:docMk/>
              <pc:sldMasterMk cId="0" sldId="2147483792"/>
              <pc:sldLayoutMk cId="0" sldId="214748380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6:43:23.861" v="18" actId="790"/>
            <ac:spMkLst>
              <pc:docMk/>
              <pc:sldMasterMk cId="0" sldId="2147483792"/>
              <pc:sldLayoutMk cId="0" sldId="214748380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6:43:23.861" v="18" actId="790"/>
            <ac:spMkLst>
              <pc:docMk/>
              <pc:sldMasterMk cId="0" sldId="2147483792"/>
              <pc:sldLayoutMk cId="0" sldId="214748380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6:43:23.861" v="18" actId="790"/>
            <ac:spMkLst>
              <pc:docMk/>
              <pc:sldMasterMk cId="0" sldId="2147483792"/>
              <pc:sldLayoutMk cId="0" sldId="214748380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37D3C5EA-B28A-4DF2-AE74-3C9D64C90C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FF6C498-D8A4-4F87-B976-38EB8C3786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F494A-1AF6-46D6-9829-0AE6A2CDD952}" type="datetimeFigureOut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25/08/64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D0A69F48-54E2-4E0B-97FF-63C2C7BA16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BD2CB9D-E262-4D69-9275-5878CD7553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2989A-2221-4C68-BA9F-89262DD001A6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7497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B3A69DB-57E0-425C-B97A-B66BE5583F48}" type="datetimeFigureOut">
              <a:rPr lang="th-TH" noProof="0" smtClean="0"/>
              <a:pPr/>
              <a:t>25/08/64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noProof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A6E2673-6341-42AE-A4C1-D955CEC906FA}" type="slidenum">
              <a:rPr lang="th-TH" noProof="0" smtClean="0"/>
              <a:pPr/>
              <a:t>‹#›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2560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6E2673-6341-42AE-A4C1-D955CEC906FA}" type="slidenum">
              <a:rPr lang="th-TH" smtClean="0"/>
              <a:pPr/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783963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197A0B-C5A4-4D3D-8107-B76F8835A559}" type="datetime3">
              <a:rPr lang="th-TH" noProof="0" smtClean="0"/>
              <a:t>25 สิงหาคม 2564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กลุ่ม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กลุ่ม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กลุ่ม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สี่เหลี่ยมผืนผ้า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16" name="สี่เหลี่ยมผืนผ้า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17" name="สี่เหลี่ยมผืนผ้า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71" name="กลุ่ม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สี่เหลี่ยมผืนผ้า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6" name="สี่เหลี่ยมผืนผ้า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14" name="สี่เหลี่ยมผืนผ้า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73" name="กลุ่ม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สี่เหลี่ยมผืนผ้า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79" name="สี่เหลี่ยมผืนผ้า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1" name="สี่เหลี่ยมผืนผ้า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sp>
            <p:nvSpPr>
              <p:cNvPr id="75" name="สี่เหลี่ยมผืนผ้า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6" name="สี่เหลี่ยมผืนผ้า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7" name="สี่เหลี่ยมผืนผ้า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45" name="รูปแบบอิสระ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9" name="รูปแบบอิสระ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รูปแบบอิสระ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รูปแบบอิสระ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3" name="หกเหลี่ยม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หกเหลี่ยม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หกเหลี่ยม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หกเหลี่ยม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หกเหลี่ยม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หกเหลี่ยม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หกเหลี่ยม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1" name="หกเหลี่ยม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2" name="หกเหลี่ยม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หกเหลี่ยม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หกเหลี่ยม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หกเหลี่ยม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หกเหลี่ยม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หกเหลี่ยม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46" name="สี่เหลี่ยมผืนผ้า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 rtlCol="0">
            <a:normAutofit/>
          </a:bodyPr>
          <a:lstStyle>
            <a:lvl1pPr>
              <a:defRPr sz="36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 rtlCol="0"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h-TH" noProof="0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rtlCol="0" anchor="b"/>
          <a:lstStyle>
            <a:lvl1pPr algn="l"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09BC879-DB82-471A-838D-A845460F6E2F}" type="datetime3">
              <a:rPr lang="th-TH" noProof="0" smtClean="0"/>
              <a:t>25 สิงหาคม 2564</a:t>
            </a:fld>
            <a:endParaRPr lang="th-TH" noProof="0"/>
          </a:p>
        </p:txBody>
      </p:sp>
      <p:sp>
        <p:nvSpPr>
          <p:cNvPr id="50" name="สี่เหลี่ยมผืนผ้า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 rtlCol="0"/>
          <a:lstStyle>
            <a:lvl1pPr>
              <a:defRPr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B37D5FE-740C-46F5-801A-FA5477D9711F}" type="slidenum">
              <a:rPr lang="th-TH" noProof="0" smtClean="0"/>
              <a:pPr/>
              <a:t>‹#›</a:t>
            </a:fld>
            <a:endParaRPr lang="th-TH" noProof="0"/>
          </a:p>
        </p:txBody>
      </p:sp>
      <p:sp>
        <p:nvSpPr>
          <p:cNvPr id="89" name="สี่เหลี่ยมผืนผ้า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rtlCol="0" anchor="ctr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243117-21C3-491F-A285-58A559A06FF5}" type="datetime3">
              <a:rPr lang="th-TH" noProof="0" smtClean="0"/>
              <a:t>25 สิงหาคม 2564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FABD1F-C113-45D7-BDF7-0EBBDF261C7A}" type="datetime3">
              <a:rPr lang="th-TH" noProof="0" smtClean="0"/>
              <a:t>25 สิงหาคม 2564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rtlCol="0" anchor="b"/>
          <a:lstStyle>
            <a:lvl1pPr algn="l">
              <a:defRPr sz="4000" b="0" cap="none" baseline="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733797-B891-45B3-9E02-6CCD415184CC}" type="datetime3">
              <a:rPr lang="th-TH" noProof="0" smtClean="0"/>
              <a:t>25 สิงหาคม 2564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9A4B9E-1B01-420C-B970-1AC7117B232F}" type="datetime3">
              <a:rPr lang="th-TH" noProof="0" smtClean="0"/>
              <a:t>25 สิงหาคม 2564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th-TH" noProof="0" smtClean="0"/>
              <a:pPr/>
              <a:t>‹#›</a:t>
            </a:fld>
            <a:endParaRPr lang="th-TH" noProof="0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080687-EC44-4F62-AFEB-6578359A5173}" type="datetime3">
              <a:rPr lang="th-TH" noProof="0" smtClean="0"/>
              <a:t>25 สิงหาคม 2564</a:t>
            </a:fld>
            <a:endParaRPr lang="th-TH" noProof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B9B3DB-0A27-458F-9164-8BF79F5C30EF}" type="datetime3">
              <a:rPr lang="th-TH" noProof="0" smtClean="0"/>
              <a:t>25 สิงหาคม 2564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20CCF1-974B-479F-8157-0C83E4C76BF8}" type="datetime3">
              <a:rPr lang="th-TH" noProof="0" smtClean="0"/>
              <a:t>25 สิงหาคม 2564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กลุ่ม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กลุ่ม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กลุ่ม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สี่เหลี่ยมผืนผ้า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5" name="สี่เหลี่ยมผืนผ้า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6" name="สี่เหลี่ยมผืนผ้า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73" name="กลุ่ม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สี่เหลี่ยมผืนผ้า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2" name="สี่เหลี่ยมผืนผ้า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3" name="สี่เหลี่ยมผืนผ้า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74" name="กลุ่ม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สี่เหลี่ยมผืนผ้า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79" name="สี่เหลี่ยมผืนผ้า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0" name="สี่เหลี่ยมผืนผ้า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sp>
            <p:nvSpPr>
              <p:cNvPr id="75" name="สี่เหลี่ยมผืนผ้า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6" name="สี่เหลี่ยมผืนผ้า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7" name="สี่เหลี่ยมผืนผ้า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47" name="รูปแบบอิสระ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9" name="รูปแบบอิสระ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รูปแบบอิสระ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รูปแบบอิสระ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หกเหลี่ยม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3" name="หกเหลี่ยม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หกเหลี่ยม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หกเหลี่ยม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หกเหลี่ยม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รูปแบบอิสระ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หกเหลี่ยม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2" name="หกเหลี่ยม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หกเหลี่ยม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หกเหลี่ยม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หกเหลี่ยม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หกเหลี่ยม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หกเหลี่ยม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หกเหลี่ยม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หกเหลี่ยม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0" name="รูปแบบอิสระ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1" name="รูปแบบอิสระ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46" name="สี่เหลี่ยมผืนผ้า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7" name="สี่เหลี่ยมผืนผ้า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45790487-863A-4668-9FD2-14415AB59E75}" type="datetime3">
              <a:rPr lang="th-TH" noProof="0" smtClean="0"/>
              <a:t>25 สิงหาคม 2564</a:t>
            </a:fld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B37D5FE-740C-46F5-801A-FA5477D9711F}" type="slidenum">
              <a:rPr lang="th-TH" noProof="0" smtClean="0"/>
              <a:pPr/>
              <a:t>‹#›</a:t>
            </a:fld>
            <a:endParaRPr lang="th-TH" noProof="0"/>
          </a:p>
        </p:txBody>
      </p:sp>
      <p:sp>
        <p:nvSpPr>
          <p:cNvPr id="58" name="สี่เหลี่ยมผืนผ้า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 rtlCol="0"/>
          <a:lstStyle>
            <a:lvl1pPr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2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61" name="สี่เหลี่ยมผืนผ้า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rtlCol="0" anchor="b">
            <a:normAutofit/>
          </a:bodyPr>
          <a:lstStyle>
            <a:lvl1pPr algn="l">
              <a:defRPr sz="2800" b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กลุ่ม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กลุ่ม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กลุ่ม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สี่เหลี่ยมผืนผ้า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8" name="สี่เหลี่ยมผืนผ้า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9" name="สี่เหลี่ยมผืนผ้า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76" name="กลุ่ม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สี่เหลี่ยมผืนผ้า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5" name="สี่เหลี่ยมผืนผ้า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6" name="สี่เหลี่ยมผืนผ้า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77" name="กลุ่ม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สี่เหลี่ยมผืนผ้า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2" name="สี่เหลี่ยมผืนผ้า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83" name="สี่เหลี่ยมผืนผ้า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sp>
            <p:nvSpPr>
              <p:cNvPr id="78" name="สี่เหลี่ยมผืนผ้า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9" name="สี่เหลี่ยมผืนผ้า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0" name="สี่เหลี่ยมผืนผ้า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46" name="รูปแบบอิสระ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9" name="รูปแบบอิสระ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รูปแบบอิสระ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หกเหลี่ยม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หกเหลี่ยม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หกเหลี่ยม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1" name="หกเหลี่ยม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2" name="หกเหลี่ยม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หกเหลี่ยม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หกเหลี่ยม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หกเหลี่ยม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หกเหลี่ยม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หกเหลี่ยม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หกเหลี่ยม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0" name="หกเหลี่ยม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1" name="หกเหลี่ยม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2" name="หกเหลี่ยม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3" name="รูปแบบอิสระ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4" name="รูปแบบอิสระ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94" name="สี่เหลี่ยมผืนผ้า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1" name="สี่เหลี่ยมผืนผ้า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2" name="สี่เหลี่ยมผืนผ้า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5" name="สี่เหลี่ยมผืนผ้า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rtlCol="0" anchor="b">
            <a:normAutofit/>
          </a:bodyPr>
          <a:lstStyle>
            <a:lvl1pPr algn="l">
              <a:defRPr sz="2800" b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/>
          <a:lstStyle>
            <a:lvl1pPr marL="0" indent="0">
              <a:buNone/>
              <a:defRPr sz="32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3EF318E6-6C22-4B5B-91B5-CC200273786E}" type="datetime3">
              <a:rPr lang="th-TH" noProof="0" smtClean="0"/>
              <a:t>25 สิงหาคม 2564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B37D5FE-740C-46F5-801A-FA5477D9711F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กลุ่ม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กลุ่ม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กลุ่ม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สี่เหลี่ยมผืนผ้า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14" name="สี่เหลี่ยมผืนผ้า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15" name="สี่เหลี่ยมผืนผ้า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102" name="กลุ่ม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สี่เหลี่ยมผืนผ้า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11" name="สี่เหลี่ยมผืนผ้า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12" name="สี่เหลี่ยมผืนผ้า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103" name="กลุ่ม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สี่เหลี่ยมผืนผ้า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08" name="สี่เหลี่ยมผืนผ้า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09" name="สี่เหลี่ยมผืนผ้า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th-TH" noProof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sp>
            <p:nvSpPr>
              <p:cNvPr id="104" name="สี่เหลี่ยมผืนผ้า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5" name="สี่เหลี่ยมผืนผ้า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6" name="สี่เหลี่ยมผืนผ้า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h-TH" noProof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44" name="รูปแบบอิสระ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9" name="รูปแบบอิสระ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หกเหลี่ยม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หกเหลี่ยม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หกเหลี่ยม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3" name="หกเหลี่ยม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หกเหลี่ยม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หกเหลี่ยม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หกเหลี่ยม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หกเหลี่ยม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หกเหลี่ยม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หกเหลี่ยม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5" name="หกเหลี่ยม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6" name="หกเหลี่ยม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7" name="หกเหลี่ยม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8" name="หกเหลี่ยม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9" name="รูปแบบอิสระ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0" name="รูปแบบอิสระ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66" name="สี่เหลี่ยมผืนผ้า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0" name="สี่เหลี่ยมผืนผ้า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1" name="สี่เหลี่ยมผืนผ้า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E093597-6F41-4EF5-95A7-9614B6F7E2E9}" type="datetime3">
              <a:rPr lang="th-TH" noProof="0" smtClean="0">
                <a:latin typeface="Leelawadee" panose="020B0502040204020203" pitchFamily="34" charset="-34"/>
                <a:cs typeface="Leelawadee" panose="020B0502040204020203" pitchFamily="34" charset="-34"/>
              </a:rPr>
              <a:t>25 สิงหาคม 2564</a:t>
            </a:fld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B37D5FE-740C-46F5-801A-FA5477D9711F}" type="slidenum">
              <a:rPr lang="th-TH" noProof="0" smtClean="0"/>
              <a:pPr/>
              <a:t>‹#›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pPr/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ออสติ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Austin</ap:Template>
  <ap:TotalTime>5</ap:TotalTime>
  <ap:Words>2</ap:Words>
  <ap:PresentationFormat>นำเสนอทางหน้าจอ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ap:HeadingPairs>
  <ap:TitlesOfParts>
    <vt:vector baseType="lpstr" size="4">
      <vt:lpstr>Leelawadee</vt:lpstr>
      <vt:lpstr>Wingdings 2</vt:lpstr>
      <vt:lpstr>ออสติน</vt:lpstr>
      <vt:lpstr>งานนำเสนอ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2014-09-16T21:29:24Z</dcterms:created>
  <dcterms:modified xsi:type="dcterms:W3CDTF">2021-08-25T06:45:38Z</dcterms:modified>
</cp:coreProperties>
</file>