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th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4" autoAdjust="0"/>
    <p:restoredTop sz="95534" autoAdjust="0"/>
  </p:normalViewPr>
  <p:slideViewPr>
    <p:cSldViewPr snapToGrid="0">
      <p:cViewPr varScale="1">
        <p:scale>
          <a:sx n="117" d="100"/>
          <a:sy n="117" d="100"/>
        </p:scale>
        <p:origin x="118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9T01:45:18.994" v="24" actId="790"/>
      <pc:docMkLst>
        <pc:docMk/>
      </pc:docMkLst>
      <pc:sldChg chg="modSp mod modNotes modNotesTx">
        <pc:chgData name="Fake Test User" userId="SID-0" providerId="Test" clId="FakeClientId" dt="2021-08-19T01:45:18.994" v="24" actId="790"/>
        <pc:sldMkLst>
          <pc:docMk/>
          <pc:sldMk cId="182139768" sldId="256"/>
        </pc:sldMkLst>
        <pc:spChg chg="mod">
          <ac:chgData name="Fake Test User" userId="SID-0" providerId="Test" clId="FakeClientId" dt="2021-08-19T01:40:06.104" v="1" actId="2711"/>
          <ac:spMkLst>
            <pc:docMk/>
            <pc:sldMk cId="182139768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9T01:40:06.104" v="1" actId="2711"/>
          <ac:spMkLst>
            <pc:docMk/>
            <pc:sldMk cId="182139768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9T01:43:03.120" v="19" actId="790"/>
        <pc:sldMasterMkLst>
          <pc:docMk/>
          <pc:sldMasterMk cId="0" sldId="2147483960"/>
        </pc:sldMasterMkLst>
        <pc:spChg chg="mod">
          <ac:chgData name="Fake Test User" userId="SID-0" providerId="Test" clId="FakeClientId" dt="2021-08-19T01:41:47.620" v="6" actId="790"/>
          <ac:spMkLst>
            <pc:docMk/>
            <pc:sldMasterMk cId="0" sldId="2147483960"/>
            <ac:spMk id="2" creationId="{00000000-0000-0000-0000-000000000000}"/>
          </ac:spMkLst>
        </pc:spChg>
        <pc:spChg chg="mod">
          <ac:chgData name="Fake Test User" userId="SID-0" providerId="Test" clId="FakeClientId" dt="2021-08-19T01:41:47.620" v="6" actId="790"/>
          <ac:spMkLst>
            <pc:docMk/>
            <pc:sldMasterMk cId="0" sldId="2147483960"/>
            <ac:spMk id="3" creationId="{00000000-0000-0000-0000-000000000000}"/>
          </ac:spMkLst>
        </pc:spChg>
        <pc:spChg chg="mod">
          <ac:chgData name="Fake Test User" userId="SID-0" providerId="Test" clId="FakeClientId" dt="2021-08-19T01:41:47.620" v="6" actId="790"/>
          <ac:spMkLst>
            <pc:docMk/>
            <pc:sldMasterMk cId="0" sldId="2147483960"/>
            <ac:spMk id="4" creationId="{00000000-0000-0000-0000-000000000000}"/>
          </ac:spMkLst>
        </pc:spChg>
        <pc:spChg chg="mod">
          <ac:chgData name="Fake Test User" userId="SID-0" providerId="Test" clId="FakeClientId" dt="2021-08-19T01:41:47.620" v="6" actId="790"/>
          <ac:spMkLst>
            <pc:docMk/>
            <pc:sldMasterMk cId="0" sldId="2147483960"/>
            <ac:spMk id="5" creationId="{00000000-0000-0000-0000-000000000000}"/>
          </ac:spMkLst>
        </pc:spChg>
        <pc:spChg chg="mod">
          <ac:chgData name="Fake Test User" userId="SID-0" providerId="Test" clId="FakeClientId" dt="2021-08-19T01:41:47.620" v="6" actId="790"/>
          <ac:spMkLst>
            <pc:docMk/>
            <pc:sldMasterMk cId="0" sldId="2147483960"/>
            <ac:spMk id="6" creationId="{00000000-0000-0000-0000-000000000000}"/>
          </ac:spMkLst>
        </pc:spChg>
        <pc:spChg chg="mod">
          <ac:chgData name="Fake Test User" userId="SID-0" providerId="Test" clId="FakeClientId" dt="2021-08-19T01:41:47.620" v="6" actId="790"/>
          <ac:spMkLst>
            <pc:docMk/>
            <pc:sldMasterMk cId="0" sldId="2147483960"/>
            <ac:spMk id="7" creationId="{00000000-0000-0000-0000-000000000000}"/>
          </ac:spMkLst>
        </pc:spChg>
        <pc:spChg chg="mod">
          <ac:chgData name="Fake Test User" userId="SID-0" providerId="Test" clId="FakeClientId" dt="2021-08-19T01:41:47.620" v="6" actId="790"/>
          <ac:spMkLst>
            <pc:docMk/>
            <pc:sldMasterMk cId="0" sldId="2147483960"/>
            <ac:spMk id="10" creationId="{00000000-0000-0000-0000-000000000000}"/>
          </ac:spMkLst>
        </pc:spChg>
        <pc:sldLayoutChg chg="modSp mod">
          <pc:chgData name="Fake Test User" userId="SID-0" providerId="Test" clId="FakeClientId" dt="2021-08-19T01:41:52.651" v="7" actId="790"/>
          <pc:sldLayoutMkLst>
            <pc:docMk/>
            <pc:sldMasterMk cId="0" sldId="2147483960"/>
            <pc:sldLayoutMk cId="0" sldId="2147483961"/>
          </pc:sldLayoutMkLst>
          <pc:spChg chg="mod">
            <ac:chgData name="Fake Test User" userId="SID-0" providerId="Test" clId="FakeClientId" dt="2021-08-19T01:41:52.651" v="7" actId="790"/>
            <ac:spMkLst>
              <pc:docMk/>
              <pc:sldMasterMk cId="0" sldId="2147483960"/>
              <pc:sldLayoutMk cId="0" sldId="21474839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1:41:52.651" v="7" actId="790"/>
            <ac:spMkLst>
              <pc:docMk/>
              <pc:sldMasterMk cId="0" sldId="2147483960"/>
              <pc:sldLayoutMk cId="0" sldId="21474839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1:41:52.651" v="7" actId="790"/>
            <ac:spMkLst>
              <pc:docMk/>
              <pc:sldMasterMk cId="0" sldId="2147483960"/>
              <pc:sldLayoutMk cId="0" sldId="21474839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1:41:52.651" v="7" actId="790"/>
            <ac:spMkLst>
              <pc:docMk/>
              <pc:sldMasterMk cId="0" sldId="2147483960"/>
              <pc:sldLayoutMk cId="0" sldId="21474839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1:41:52.651" v="7" actId="790"/>
            <ac:spMkLst>
              <pc:docMk/>
              <pc:sldMasterMk cId="0" sldId="2147483960"/>
              <pc:sldLayoutMk cId="0" sldId="214748396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1:41:58.573" v="8" actId="790"/>
          <pc:sldLayoutMkLst>
            <pc:docMk/>
            <pc:sldMasterMk cId="0" sldId="2147483960"/>
            <pc:sldLayoutMk cId="0" sldId="2147483962"/>
          </pc:sldLayoutMkLst>
          <pc:spChg chg="mod">
            <ac:chgData name="Fake Test User" userId="SID-0" providerId="Test" clId="FakeClientId" dt="2021-08-19T01:41:58.573" v="8" actId="790"/>
            <ac:spMkLst>
              <pc:docMk/>
              <pc:sldMasterMk cId="0" sldId="2147483960"/>
              <pc:sldLayoutMk cId="0" sldId="21474839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1:41:58.573" v="8" actId="790"/>
            <ac:spMkLst>
              <pc:docMk/>
              <pc:sldMasterMk cId="0" sldId="2147483960"/>
              <pc:sldLayoutMk cId="0" sldId="21474839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1:41:58.573" v="8" actId="790"/>
            <ac:spMkLst>
              <pc:docMk/>
              <pc:sldMasterMk cId="0" sldId="2147483960"/>
              <pc:sldLayoutMk cId="0" sldId="21474839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1:41:58.573" v="8" actId="790"/>
            <ac:spMkLst>
              <pc:docMk/>
              <pc:sldMasterMk cId="0" sldId="2147483960"/>
              <pc:sldLayoutMk cId="0" sldId="21474839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1:41:58.573" v="8" actId="790"/>
            <ac:spMkLst>
              <pc:docMk/>
              <pc:sldMasterMk cId="0" sldId="2147483960"/>
              <pc:sldLayoutMk cId="0" sldId="21474839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1:42:03.979" v="9" actId="790"/>
          <pc:sldLayoutMkLst>
            <pc:docMk/>
            <pc:sldMasterMk cId="0" sldId="2147483960"/>
            <pc:sldLayoutMk cId="0" sldId="2147483963"/>
          </pc:sldLayoutMkLst>
          <pc:spChg chg="mod">
            <ac:chgData name="Fake Test User" userId="SID-0" providerId="Test" clId="FakeClientId" dt="2021-08-19T01:42:03.979" v="9" actId="790"/>
            <ac:spMkLst>
              <pc:docMk/>
              <pc:sldMasterMk cId="0" sldId="2147483960"/>
              <pc:sldLayoutMk cId="0" sldId="21474839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1:42:03.979" v="9" actId="790"/>
            <ac:spMkLst>
              <pc:docMk/>
              <pc:sldMasterMk cId="0" sldId="2147483960"/>
              <pc:sldLayoutMk cId="0" sldId="21474839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1:42:03.979" v="9" actId="790"/>
            <ac:spMkLst>
              <pc:docMk/>
              <pc:sldMasterMk cId="0" sldId="2147483960"/>
              <pc:sldLayoutMk cId="0" sldId="21474839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1:42:03.979" v="9" actId="790"/>
            <ac:spMkLst>
              <pc:docMk/>
              <pc:sldMasterMk cId="0" sldId="2147483960"/>
              <pc:sldLayoutMk cId="0" sldId="21474839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1:42:03.979" v="9" actId="790"/>
            <ac:spMkLst>
              <pc:docMk/>
              <pc:sldMasterMk cId="0" sldId="2147483960"/>
              <pc:sldLayoutMk cId="0" sldId="21474839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1:42:11.291" v="10" actId="790"/>
          <pc:sldLayoutMkLst>
            <pc:docMk/>
            <pc:sldMasterMk cId="0" sldId="2147483960"/>
            <pc:sldLayoutMk cId="0" sldId="2147483964"/>
          </pc:sldLayoutMkLst>
          <pc:spChg chg="mod">
            <ac:chgData name="Fake Test User" userId="SID-0" providerId="Test" clId="FakeClientId" dt="2021-08-19T01:42:11.291" v="10" actId="790"/>
            <ac:spMkLst>
              <pc:docMk/>
              <pc:sldMasterMk cId="0" sldId="2147483960"/>
              <pc:sldLayoutMk cId="0" sldId="21474839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1:42:11.291" v="10" actId="790"/>
            <ac:spMkLst>
              <pc:docMk/>
              <pc:sldMasterMk cId="0" sldId="2147483960"/>
              <pc:sldLayoutMk cId="0" sldId="21474839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1:42:11.291" v="10" actId="790"/>
            <ac:spMkLst>
              <pc:docMk/>
              <pc:sldMasterMk cId="0" sldId="2147483960"/>
              <pc:sldLayoutMk cId="0" sldId="21474839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1:42:11.291" v="10" actId="790"/>
            <ac:spMkLst>
              <pc:docMk/>
              <pc:sldMasterMk cId="0" sldId="2147483960"/>
              <pc:sldLayoutMk cId="0" sldId="21474839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1:42:11.291" v="10" actId="790"/>
            <ac:spMkLst>
              <pc:docMk/>
              <pc:sldMasterMk cId="0" sldId="2147483960"/>
              <pc:sldLayoutMk cId="0" sldId="21474839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9T01:42:11.291" v="10" actId="790"/>
            <ac:spMkLst>
              <pc:docMk/>
              <pc:sldMasterMk cId="0" sldId="2147483960"/>
              <pc:sldLayoutMk cId="0" sldId="21474839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1:42:19.354" v="12" actId="2711"/>
          <pc:sldLayoutMkLst>
            <pc:docMk/>
            <pc:sldMasterMk cId="0" sldId="2147483960"/>
            <pc:sldLayoutMk cId="0" sldId="2147483965"/>
          </pc:sldLayoutMkLst>
          <pc:spChg chg="mod">
            <ac:chgData name="Fake Test User" userId="SID-0" providerId="Test" clId="FakeClientId" dt="2021-08-19T01:42:19.354" v="12" actId="2711"/>
            <ac:spMkLst>
              <pc:docMk/>
              <pc:sldMasterMk cId="0" sldId="2147483960"/>
              <pc:sldLayoutMk cId="0" sldId="21474839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1:42:19.354" v="12" actId="2711"/>
            <ac:spMkLst>
              <pc:docMk/>
              <pc:sldMasterMk cId="0" sldId="2147483960"/>
              <pc:sldLayoutMk cId="0" sldId="21474839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1:42:19.354" v="12" actId="2711"/>
            <ac:spMkLst>
              <pc:docMk/>
              <pc:sldMasterMk cId="0" sldId="2147483960"/>
              <pc:sldLayoutMk cId="0" sldId="21474839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1:42:19.354" v="12" actId="2711"/>
            <ac:spMkLst>
              <pc:docMk/>
              <pc:sldMasterMk cId="0" sldId="2147483960"/>
              <pc:sldLayoutMk cId="0" sldId="21474839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1:42:19.354" v="12" actId="2711"/>
            <ac:spMkLst>
              <pc:docMk/>
              <pc:sldMasterMk cId="0" sldId="2147483960"/>
              <pc:sldLayoutMk cId="0" sldId="21474839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9T01:42:19.354" v="12" actId="2711"/>
            <ac:spMkLst>
              <pc:docMk/>
              <pc:sldMasterMk cId="0" sldId="2147483960"/>
              <pc:sldLayoutMk cId="0" sldId="21474839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9T01:42:19.354" v="12" actId="2711"/>
            <ac:spMkLst>
              <pc:docMk/>
              <pc:sldMasterMk cId="0" sldId="2147483960"/>
              <pc:sldLayoutMk cId="0" sldId="21474839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9T01:42:19.354" v="12" actId="2711"/>
            <ac:spMkLst>
              <pc:docMk/>
              <pc:sldMasterMk cId="0" sldId="2147483960"/>
              <pc:sldLayoutMk cId="0" sldId="21474839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1:42:24.541" v="13" actId="790"/>
          <pc:sldLayoutMkLst>
            <pc:docMk/>
            <pc:sldMasterMk cId="0" sldId="2147483960"/>
            <pc:sldLayoutMk cId="0" sldId="2147483966"/>
          </pc:sldLayoutMkLst>
          <pc:spChg chg="mod">
            <ac:chgData name="Fake Test User" userId="SID-0" providerId="Test" clId="FakeClientId" dt="2021-08-19T01:42:24.541" v="13" actId="790"/>
            <ac:spMkLst>
              <pc:docMk/>
              <pc:sldMasterMk cId="0" sldId="2147483960"/>
              <pc:sldLayoutMk cId="0" sldId="21474839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1:42:24.541" v="13" actId="790"/>
            <ac:spMkLst>
              <pc:docMk/>
              <pc:sldMasterMk cId="0" sldId="2147483960"/>
              <pc:sldLayoutMk cId="0" sldId="21474839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1:42:24.541" v="13" actId="790"/>
            <ac:spMkLst>
              <pc:docMk/>
              <pc:sldMasterMk cId="0" sldId="2147483960"/>
              <pc:sldLayoutMk cId="0" sldId="21474839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1:42:24.541" v="13" actId="790"/>
            <ac:spMkLst>
              <pc:docMk/>
              <pc:sldMasterMk cId="0" sldId="2147483960"/>
              <pc:sldLayoutMk cId="0" sldId="21474839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1:42:34.151" v="15" actId="790"/>
          <pc:sldLayoutMkLst>
            <pc:docMk/>
            <pc:sldMasterMk cId="0" sldId="2147483960"/>
            <pc:sldLayoutMk cId="0" sldId="2147483967"/>
          </pc:sldLayoutMkLst>
          <pc:spChg chg="mod">
            <ac:chgData name="Fake Test User" userId="SID-0" providerId="Test" clId="FakeClientId" dt="2021-08-19T01:42:34.151" v="15" actId="790"/>
            <ac:spMkLst>
              <pc:docMk/>
              <pc:sldMasterMk cId="0" sldId="2147483960"/>
              <pc:sldLayoutMk cId="0" sldId="21474839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1:42:34.151" v="15" actId="790"/>
            <ac:spMkLst>
              <pc:docMk/>
              <pc:sldMasterMk cId="0" sldId="2147483960"/>
              <pc:sldLayoutMk cId="0" sldId="21474839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1:42:34.151" v="15" actId="790"/>
            <ac:spMkLst>
              <pc:docMk/>
              <pc:sldMasterMk cId="0" sldId="2147483960"/>
              <pc:sldLayoutMk cId="0" sldId="21474839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1:42:41.995" v="16" actId="790"/>
          <pc:sldLayoutMkLst>
            <pc:docMk/>
            <pc:sldMasterMk cId="0" sldId="2147483960"/>
            <pc:sldLayoutMk cId="0" sldId="2147483968"/>
          </pc:sldLayoutMkLst>
          <pc:spChg chg="mod">
            <ac:chgData name="Fake Test User" userId="SID-0" providerId="Test" clId="FakeClientId" dt="2021-08-19T01:42:41.995" v="16" actId="790"/>
            <ac:spMkLst>
              <pc:docMk/>
              <pc:sldMasterMk cId="0" sldId="2147483960"/>
              <pc:sldLayoutMk cId="0" sldId="21474839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1:42:41.995" v="16" actId="790"/>
            <ac:spMkLst>
              <pc:docMk/>
              <pc:sldMasterMk cId="0" sldId="2147483960"/>
              <pc:sldLayoutMk cId="0" sldId="21474839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1:42:41.995" v="16" actId="790"/>
            <ac:spMkLst>
              <pc:docMk/>
              <pc:sldMasterMk cId="0" sldId="2147483960"/>
              <pc:sldLayoutMk cId="0" sldId="21474839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1:42:41.995" v="16" actId="790"/>
            <ac:spMkLst>
              <pc:docMk/>
              <pc:sldMasterMk cId="0" sldId="2147483960"/>
              <pc:sldLayoutMk cId="0" sldId="21474839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1:42:41.995" v="16" actId="790"/>
            <ac:spMkLst>
              <pc:docMk/>
              <pc:sldMasterMk cId="0" sldId="2147483960"/>
              <pc:sldLayoutMk cId="0" sldId="21474839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9T01:42:41.995" v="16" actId="790"/>
            <ac:spMkLst>
              <pc:docMk/>
              <pc:sldMasterMk cId="0" sldId="2147483960"/>
              <pc:sldLayoutMk cId="0" sldId="21474839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1:42:48.151" v="17" actId="790"/>
          <pc:sldLayoutMkLst>
            <pc:docMk/>
            <pc:sldMasterMk cId="0" sldId="2147483960"/>
            <pc:sldLayoutMk cId="0" sldId="2147483969"/>
          </pc:sldLayoutMkLst>
          <pc:spChg chg="mod">
            <ac:chgData name="Fake Test User" userId="SID-0" providerId="Test" clId="FakeClientId" dt="2021-08-19T01:42:48.151" v="17" actId="790"/>
            <ac:spMkLst>
              <pc:docMk/>
              <pc:sldMasterMk cId="0" sldId="2147483960"/>
              <pc:sldLayoutMk cId="0" sldId="21474839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1:42:48.151" v="17" actId="790"/>
            <ac:spMkLst>
              <pc:docMk/>
              <pc:sldMasterMk cId="0" sldId="2147483960"/>
              <pc:sldLayoutMk cId="0" sldId="21474839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1:42:48.151" v="17" actId="790"/>
            <ac:spMkLst>
              <pc:docMk/>
              <pc:sldMasterMk cId="0" sldId="2147483960"/>
              <pc:sldLayoutMk cId="0" sldId="21474839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1:42:48.151" v="17" actId="790"/>
            <ac:spMkLst>
              <pc:docMk/>
              <pc:sldMasterMk cId="0" sldId="2147483960"/>
              <pc:sldLayoutMk cId="0" sldId="21474839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1:42:48.151" v="17" actId="790"/>
            <ac:spMkLst>
              <pc:docMk/>
              <pc:sldMasterMk cId="0" sldId="2147483960"/>
              <pc:sldLayoutMk cId="0" sldId="21474839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9T01:42:48.151" v="17" actId="790"/>
            <ac:spMkLst>
              <pc:docMk/>
              <pc:sldMasterMk cId="0" sldId="2147483960"/>
              <pc:sldLayoutMk cId="0" sldId="21474839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1:42:53.885" v="18" actId="790"/>
          <pc:sldLayoutMkLst>
            <pc:docMk/>
            <pc:sldMasterMk cId="0" sldId="2147483960"/>
            <pc:sldLayoutMk cId="0" sldId="2147483970"/>
          </pc:sldLayoutMkLst>
          <pc:spChg chg="mod">
            <ac:chgData name="Fake Test User" userId="SID-0" providerId="Test" clId="FakeClientId" dt="2021-08-19T01:42:53.885" v="18" actId="790"/>
            <ac:spMkLst>
              <pc:docMk/>
              <pc:sldMasterMk cId="0" sldId="2147483960"/>
              <pc:sldLayoutMk cId="0" sldId="21474839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1:42:53.885" v="18" actId="790"/>
            <ac:spMkLst>
              <pc:docMk/>
              <pc:sldMasterMk cId="0" sldId="2147483960"/>
              <pc:sldLayoutMk cId="0" sldId="21474839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1:42:53.885" v="18" actId="790"/>
            <ac:spMkLst>
              <pc:docMk/>
              <pc:sldMasterMk cId="0" sldId="2147483960"/>
              <pc:sldLayoutMk cId="0" sldId="21474839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1:42:53.885" v="18" actId="790"/>
            <ac:spMkLst>
              <pc:docMk/>
              <pc:sldMasterMk cId="0" sldId="2147483960"/>
              <pc:sldLayoutMk cId="0" sldId="21474839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1:42:53.885" v="18" actId="790"/>
            <ac:spMkLst>
              <pc:docMk/>
              <pc:sldMasterMk cId="0" sldId="2147483960"/>
              <pc:sldLayoutMk cId="0" sldId="21474839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1:43:03.120" v="19" actId="790"/>
          <pc:sldLayoutMkLst>
            <pc:docMk/>
            <pc:sldMasterMk cId="0" sldId="2147483960"/>
            <pc:sldLayoutMk cId="0" sldId="2147483971"/>
          </pc:sldLayoutMkLst>
          <pc:spChg chg="mod">
            <ac:chgData name="Fake Test User" userId="SID-0" providerId="Test" clId="FakeClientId" dt="2021-08-19T01:43:03.120" v="19" actId="790"/>
            <ac:spMkLst>
              <pc:docMk/>
              <pc:sldMasterMk cId="0" sldId="2147483960"/>
              <pc:sldLayoutMk cId="0" sldId="21474839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1:43:03.120" v="19" actId="790"/>
            <ac:spMkLst>
              <pc:docMk/>
              <pc:sldMasterMk cId="0" sldId="2147483960"/>
              <pc:sldLayoutMk cId="0" sldId="21474839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1:43:03.120" v="19" actId="790"/>
            <ac:spMkLst>
              <pc:docMk/>
              <pc:sldMasterMk cId="0" sldId="2147483960"/>
              <pc:sldLayoutMk cId="0" sldId="21474839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1:43:03.120" v="19" actId="790"/>
            <ac:spMkLst>
              <pc:docMk/>
              <pc:sldMasterMk cId="0" sldId="2147483960"/>
              <pc:sldLayoutMk cId="0" sldId="21474839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1:43:03.120" v="19" actId="790"/>
            <ac:spMkLst>
              <pc:docMk/>
              <pc:sldMasterMk cId="0" sldId="2147483960"/>
              <pc:sldLayoutMk cId="0" sldId="21474839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>
            <a:extLst>
              <a:ext uri="{FF2B5EF4-FFF2-40B4-BE49-F238E27FC236}">
                <a16:creationId xmlns:a16="http://schemas.microsoft.com/office/drawing/2014/main" id="{7E58192C-2ED9-474C-B7D9-47742E6F34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2D2C53B0-5F4D-48C3-9315-7746811046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04BA5-2775-41DA-992D-B6BD442ABD74}" type="datetime1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19/08/64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A8CD03E0-0E52-4674-B7AB-DDF2EC9277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E8B52744-F746-40D8-BFF5-45EABA8289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A3F8F-E9B8-4B7F-96F5-BAD7FFAAF148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‹#›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714911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6C4B9743-F2A3-4D96-88E9-E9785DA7D016}" type="datetime1">
              <a:rPr lang="th-TH" smtClean="0"/>
              <a:pPr/>
              <a:t>19/08/64</a:t>
            </a:fld>
            <a:endParaRPr lang="th-TH" dirty="0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 noProof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/>
            <a:r>
              <a:rPr lang="th-TH" noProof="0"/>
              <a:t>ระดับที่สอง</a:t>
            </a:r>
          </a:p>
          <a:p>
            <a:pPr lvl="2"/>
            <a:r>
              <a:rPr lang="th-TH" noProof="0"/>
              <a:t>ระดับที่สาม</a:t>
            </a:r>
          </a:p>
          <a:p>
            <a:pPr lvl="3"/>
            <a:r>
              <a:rPr lang="th-TH" noProof="0"/>
              <a:t>ระดับที่สี่</a:t>
            </a:r>
          </a:p>
          <a:p>
            <a:pPr lvl="4"/>
            <a:r>
              <a:rPr lang="th-TH" noProof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B050086D-FE73-4654-9E91-5C667ED2D12E}" type="slidenum">
              <a:rPr lang="th-TH" smtClean="0"/>
              <a:pPr/>
              <a:t>‹#›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756810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50086D-FE73-4654-9E91-5C667ED2D12E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5581417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4CFB45-B74C-40CA-9F63-5F5863075707}" type="datetime2">
              <a:rPr lang="th-TH" noProof="0" smtClean="0"/>
              <a:t>วันพฤหัสบดีที่ 19 สิงหาคม พ.ศ. 2564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rtlCol="0" anchor="b">
            <a:noAutofit/>
          </a:bodyPr>
          <a:lstStyle>
            <a:lvl1pPr>
              <a:defRPr sz="5400" cap="all" baseline="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 rtlCol="0"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h-TH" noProof="0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DD2380-09A2-436E-9030-2BC2DEA0B71C}" type="datetime2">
              <a:rPr lang="th-TH" noProof="0" smtClean="0"/>
              <a:t>วันพฤหัสบดีที่ 19 สิงหาคม พ.ศ. 2564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th-TH" noProof="0" smtClean="0"/>
              <a:pPr/>
              <a:t>‹#›</a:t>
            </a:fld>
            <a:endParaRPr lang="th-TH" noProof="0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ชื่อเรื่องแนวตั้ง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rtlCol="0" anchor="b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A2CD65-F1CE-4DF9-98AD-9E0FEA64AC44}" type="datetime2">
              <a:rPr lang="th-TH" noProof="0" smtClean="0"/>
              <a:t>วันพฤหัสบดีที่ 19 สิงหาคม พ.ศ. 2564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0D48EB-8B6A-4B01-B612-3A19DFB9F270}" type="datetime2">
              <a:rPr lang="th-TH" noProof="0" smtClean="0"/>
              <a:t>วันพฤหัสบดีที่ 19 สิงหาคม พ.ศ. 2564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rtlCol="0" anchor="b">
            <a:normAutofit/>
          </a:bodyPr>
          <a:lstStyle>
            <a:lvl1pPr algn="l">
              <a:defRPr sz="4800" b="0" cap="all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rtlCol="0"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90DA04-DEF9-4E3A-A1AD-AC9341843E5E}" type="datetime2">
              <a:rPr lang="th-TH" noProof="0" smtClean="0"/>
              <a:t>วันพฤหัสบดีที่ 19 สิงหาคม พ.ศ. 2564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th-TH" noProof="0" smtClean="0"/>
              <a:pPr/>
              <a:t>‹#›</a:t>
            </a:fld>
            <a:endParaRPr lang="th-TH" noProof="0"/>
          </a:p>
        </p:txBody>
      </p:sp>
      <p:cxnSp>
        <p:nvCxnSpPr>
          <p:cNvPr id="7" name="ตัวเชื่อมต่อตรง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8CBE8C-711B-4C48-A234-841F60002A44}" type="datetime2">
              <a:rPr lang="th-TH" noProof="0" smtClean="0"/>
              <a:t>วันพฤหัสบดีที่ 19 สิงหาคม พ.ศ. 2564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rtlCol="0"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 rtlCol="0"/>
          <a:lstStyle>
            <a:lvl1pPr>
              <a:defRPr sz="24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8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rtlCol="0"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 rtlCol="0"/>
          <a:lstStyle>
            <a:lvl1pPr>
              <a:defRPr sz="24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8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5D41EA0-ED8D-443E-B0CE-4C55F3255B87}" type="datetime2">
              <a:rPr lang="th-TH" smtClean="0"/>
              <a:t>วันพฤหัสบดีที่ 19 สิงหาคม พ.ศ. 2564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algn="r"/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0CFEC368-1D7A-4F81-ABF6-AE0E36BAF64C}" type="slidenum">
              <a:rPr lang="th-TH" smtClean="0"/>
              <a:pPr/>
              <a:t>‹#›</a:t>
            </a:fld>
            <a:endParaRPr lang="th-TH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ชื่อเรื่องเท่านั้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552C92-5E54-492F-8E7E-6FCC12999444}" type="datetime2">
              <a:rPr lang="th-TH" noProof="0" smtClean="0"/>
              <a:t>วันพฤหัสบดีที่ 19 สิงหาคม พ.ศ. 2564</a:t>
            </a:fld>
            <a:endParaRPr lang="th-TH" noProof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th-TH" noProof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42CBB-58EB-4163-AE51-213ECECFD7E2}" type="datetime2">
              <a:rPr lang="th-TH" noProof="0" smtClean="0"/>
              <a:t>วันพฤหัสบดีที่ 19 สิงหาคม พ.ศ. 2564</a:t>
            </a:fld>
            <a:endParaRPr lang="th-TH" noProof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th-TH" noProof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rtlCol="0" anchor="b">
            <a:noAutofit/>
          </a:bodyPr>
          <a:lstStyle>
            <a:lvl1pPr algn="l">
              <a:defRPr sz="2400" b="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EF4C34-3E3C-4A2A-9A53-346082399C37}" type="datetime2">
              <a:rPr lang="th-TH" noProof="0" smtClean="0"/>
              <a:t>วันพฤหัสบดีที่ 19 สิงหาคม พ.ศ. 2564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th-TH" noProof="0" smtClean="0"/>
              <a:pPr/>
              <a:t>‹#›</a:t>
            </a:fld>
            <a:endParaRPr lang="th-TH" noProof="0"/>
          </a:p>
        </p:txBody>
      </p:sp>
      <p:cxnSp>
        <p:nvCxnSpPr>
          <p:cNvPr id="9" name="ตัวเชื่อมต่อตรง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47B8CF-108E-4256-A316-DFA30A5647F4}" type="datetime2">
              <a:rPr lang="th-TH" noProof="0" smtClean="0"/>
              <a:t>วันพฤหัสบดีที่ 19 สิงหาคม พ.ศ. 2564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942883BA-D42A-4118-8E11-8AC23A45EA51}" type="datetime2">
              <a:rPr lang="th-TH" noProof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วันพฤหัสบดีที่ 19 สิงหาคม พ.ศ. 2564</a:t>
            </a:fld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algn="r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0CFEC368-1D7A-4F81-ABF6-AE0E36BAF64C}" type="slidenum">
              <a:rPr lang="th-TH" noProof="0" smtClean="0"/>
              <a:pPr/>
              <a:t>‹#›</a:t>
            </a:fld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2139768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ความชัดเจน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Clarity</ap:Template>
  <ap:TotalTime>5</ap:TotalTime>
  <ap:Words>1</ap:Words>
  <ap:PresentationFormat>นำเสนอทางหน้าจอ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ap:HeadingPairs>
  <ap:TitlesOfParts>
    <vt:vector baseType="lpstr" size="4">
      <vt:lpstr>Arial</vt:lpstr>
      <vt:lpstr>Leelawadee</vt:lpstr>
      <vt:lpstr>ความชัดเจน</vt:lpstr>
      <vt:lpstr>งานนำเสนอ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2014-09-16T21:32:26Z</dcterms:created>
  <dcterms:modified xsi:type="dcterms:W3CDTF">2021-08-19T01:45:34Z</dcterms:modified>
</cp:coreProperties>
</file>