
<file path=[Content_Types].xml><?xml version="1.0" encoding="utf-8"?>
<Types xmlns="http://schemas.openxmlformats.org/package/2006/content-types">
  <Default Extension="xml" ContentType="application/vnd.openxmlformats-package.core-properties+xml"/>
  <Default Extension="rels" ContentType="application/vnd.openxmlformats-package.relationships+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theme/theme12.xml" ContentType="application/vnd.openxmlformats-officedocument.them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ppt/changesInfos/changesInfo1.xml" ContentType="application/vnd.ms-powerpoint.changesinfo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6858000" cy="9144000"/>
  <p:defaultTextStyle>
    <a:defPPr rtl="0"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6623" autoAdjust="0"/>
  </p:normalViewPr>
  <p:slideViewPr>
    <p:cSldViewPr snapToGrid="0">
      <p:cViewPr varScale="1">
        <p:scale>
          <a:sx n="123" d="100"/>
          <a:sy n="123" d="100"/>
        </p:scale>
        <p:origin x="10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ableStyles" Target="/ppt/tableStyles.xml" Id="rId8" /><Relationship Type="http://schemas.openxmlformats.org/officeDocument/2006/relationships/notesMaster" Target="/ppt/notesMasters/notesMaster11.xml" Id="rId3" /><Relationship Type="http://schemas.openxmlformats.org/officeDocument/2006/relationships/theme" Target="/ppt/theme/theme12.xml" Id="rId7" /><Relationship Type="http://schemas.openxmlformats.org/officeDocument/2006/relationships/slide" Target="/ppt/slides/slide11.xml" Id="rId2" /><Relationship Type="http://schemas.openxmlformats.org/officeDocument/2006/relationships/slideMaster" Target="/ppt/slideMasters/slideMaster11.xml" Id="rId1" /><Relationship Type="http://schemas.openxmlformats.org/officeDocument/2006/relationships/viewProps" Target="/ppt/viewProps.xml" Id="rId6" /><Relationship Type="http://schemas.openxmlformats.org/officeDocument/2006/relationships/presProps" Target="/ppt/presProps.xml" Id="rId5" /><Relationship Type="http://schemas.openxmlformats.org/officeDocument/2006/relationships/handoutMaster" Target="/ppt/handoutMasters/handoutMaster11.xml" Id="rId4" /><Relationship Type="http://schemas.microsoft.com/office/2016/11/relationships/changesInfo" Target="/ppt/changesInfos/changesInfo1.xml" Id="rId9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21-08-19T00:58:56.527" v="23" actId="790"/>
      <pc:docMkLst>
        <pc:docMk/>
      </pc:docMkLst>
      <pc:sldChg chg="modSp mod modNotes modNotesTx">
        <pc:chgData name="Fake Test User" userId="SID-0" providerId="Test" clId="FakeClientId" dt="2021-08-19T00:58:56.527" v="23" actId="790"/>
        <pc:sldMkLst>
          <pc:docMk/>
          <pc:sldMk cId="1092533690" sldId="256"/>
        </pc:sldMkLst>
        <pc:spChg chg="mod">
          <ac:chgData name="Fake Test User" userId="SID-0" providerId="Test" clId="FakeClientId" dt="2021-08-19T00:55:28.026" v="1" actId="2711"/>
          <ac:spMkLst>
            <pc:docMk/>
            <pc:sldMk cId="1092533690" sldId="256"/>
            <ac:spMk id="2" creationId="{00000000-0000-0000-0000-000000000000}"/>
          </ac:spMkLst>
        </pc:spChg>
        <pc:spChg chg="mod">
          <ac:chgData name="Fake Test User" userId="SID-0" providerId="Test" clId="FakeClientId" dt="2021-08-19T00:55:28.026" v="1" actId="2711"/>
          <ac:spMkLst>
            <pc:docMk/>
            <pc:sldMk cId="1092533690" sldId="256"/>
            <ac:spMk id="3" creationId="{00000000-0000-0000-0000-000000000000}"/>
          </ac:spMkLst>
        </pc:spChg>
      </pc:sldChg>
      <pc:sldMasterChg chg="modSp mod modSldLayout">
        <pc:chgData name="Fake Test User" userId="SID-0" providerId="Test" clId="FakeClientId" dt="2021-08-19T00:57:23.792" v="18" actId="790"/>
        <pc:sldMasterMkLst>
          <pc:docMk/>
          <pc:sldMasterMk cId="0" sldId="2147483768"/>
        </pc:sldMasterMkLst>
        <pc:spChg chg="mod">
          <ac:chgData name="Fake Test User" userId="SID-0" providerId="Test" clId="FakeClientId" dt="2021-08-19T00:56:07.151" v="4" actId="790"/>
          <ac:spMkLst>
            <pc:docMk/>
            <pc:sldMasterMk cId="0" sldId="2147483768"/>
            <ac:spMk id="2" creationId="{00000000-0000-0000-0000-000000000000}"/>
          </ac:spMkLst>
        </pc:spChg>
        <pc:spChg chg="mod">
          <ac:chgData name="Fake Test User" userId="SID-0" providerId="Test" clId="FakeClientId" dt="2021-08-19T00:56:07.151" v="4" actId="790"/>
          <ac:spMkLst>
            <pc:docMk/>
            <pc:sldMasterMk cId="0" sldId="2147483768"/>
            <ac:spMk id="3" creationId="{00000000-0000-0000-0000-000000000000}"/>
          </ac:spMkLst>
        </pc:spChg>
        <pc:spChg chg="mod">
          <ac:chgData name="Fake Test User" userId="SID-0" providerId="Test" clId="FakeClientId" dt="2021-08-19T00:56:09.308" v="5" actId="2711"/>
          <ac:spMkLst>
            <pc:docMk/>
            <pc:sldMasterMk cId="0" sldId="2147483768"/>
            <ac:spMk id="4" creationId="{00000000-0000-0000-0000-000000000000}"/>
          </ac:spMkLst>
        </pc:spChg>
        <pc:spChg chg="mod">
          <ac:chgData name="Fake Test User" userId="SID-0" providerId="Test" clId="FakeClientId" dt="2021-08-19T00:56:09.308" v="5" actId="2711"/>
          <ac:spMkLst>
            <pc:docMk/>
            <pc:sldMasterMk cId="0" sldId="2147483768"/>
            <ac:spMk id="5" creationId="{00000000-0000-0000-0000-000000000000}"/>
          </ac:spMkLst>
        </pc:spChg>
        <pc:spChg chg="mod">
          <ac:chgData name="Fake Test User" userId="SID-0" providerId="Test" clId="FakeClientId" dt="2021-08-19T00:56:09.308" v="5" actId="2711"/>
          <ac:spMkLst>
            <pc:docMk/>
            <pc:sldMasterMk cId="0" sldId="2147483768"/>
            <ac:spMk id="6" creationId="{00000000-0000-0000-0000-000000000000}"/>
          </ac:spMkLst>
        </pc:spChg>
        <pc:sldLayoutChg chg="modSp mod">
          <pc:chgData name="Fake Test User" userId="SID-0" providerId="Test" clId="FakeClientId" dt="2021-08-19T00:56:15.698" v="6" actId="790"/>
          <pc:sldLayoutMkLst>
            <pc:docMk/>
            <pc:sldMasterMk cId="0" sldId="2147483768"/>
            <pc:sldLayoutMk cId="0" sldId="2147483769"/>
          </pc:sldLayoutMkLst>
          <pc:spChg chg="mod">
            <ac:chgData name="Fake Test User" userId="SID-0" providerId="Test" clId="FakeClientId" dt="2021-08-19T00:56:15.698" v="6" actId="790"/>
            <ac:spMkLst>
              <pc:docMk/>
              <pc:sldMasterMk cId="0" sldId="2147483768"/>
              <pc:sldLayoutMk cId="0" sldId="2147483769"/>
              <ac:spMk id="2" creationId="{00000000-0000-0000-0000-000000000000}"/>
            </ac:spMkLst>
          </pc:spChg>
          <pc:spChg chg="mod">
            <ac:chgData name="Fake Test User" userId="SID-0" providerId="Test" clId="FakeClientId" dt="2021-08-19T00:56:15.698" v="6" actId="790"/>
            <ac:spMkLst>
              <pc:docMk/>
              <pc:sldMasterMk cId="0" sldId="2147483768"/>
              <pc:sldLayoutMk cId="0" sldId="2147483769"/>
              <ac:spMk id="3" creationId="{00000000-0000-0000-0000-000000000000}"/>
            </ac:spMkLst>
          </pc:spChg>
          <pc:spChg chg="mod">
            <ac:chgData name="Fake Test User" userId="SID-0" providerId="Test" clId="FakeClientId" dt="2021-08-19T00:56:15.698" v="6" actId="790"/>
            <ac:spMkLst>
              <pc:docMk/>
              <pc:sldMasterMk cId="0" sldId="2147483768"/>
              <pc:sldLayoutMk cId="0" sldId="2147483769"/>
              <ac:spMk id="4" creationId="{00000000-0000-0000-0000-000000000000}"/>
            </ac:spMkLst>
          </pc:spChg>
          <pc:spChg chg="mod">
            <ac:chgData name="Fake Test User" userId="SID-0" providerId="Test" clId="FakeClientId" dt="2021-08-19T00:56:15.698" v="6" actId="790"/>
            <ac:spMkLst>
              <pc:docMk/>
              <pc:sldMasterMk cId="0" sldId="2147483768"/>
              <pc:sldLayoutMk cId="0" sldId="2147483769"/>
              <ac:spMk id="5" creationId="{00000000-0000-0000-0000-000000000000}"/>
            </ac:spMkLst>
          </pc:spChg>
          <pc:spChg chg="mod">
            <ac:chgData name="Fake Test User" userId="SID-0" providerId="Test" clId="FakeClientId" dt="2021-08-19T00:56:15.698" v="6" actId="790"/>
            <ac:spMkLst>
              <pc:docMk/>
              <pc:sldMasterMk cId="0" sldId="2147483768"/>
              <pc:sldLayoutMk cId="0" sldId="2147483769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9T00:56:21.776" v="7" actId="790"/>
          <pc:sldLayoutMkLst>
            <pc:docMk/>
            <pc:sldMasterMk cId="0" sldId="2147483768"/>
            <pc:sldLayoutMk cId="0" sldId="2147483770"/>
          </pc:sldLayoutMkLst>
          <pc:spChg chg="mod">
            <ac:chgData name="Fake Test User" userId="SID-0" providerId="Test" clId="FakeClientId" dt="2021-08-19T00:56:21.776" v="7" actId="790"/>
            <ac:spMkLst>
              <pc:docMk/>
              <pc:sldMasterMk cId="0" sldId="2147483768"/>
              <pc:sldLayoutMk cId="0" sldId="2147483770"/>
              <ac:spMk id="2" creationId="{00000000-0000-0000-0000-000000000000}"/>
            </ac:spMkLst>
          </pc:spChg>
          <pc:spChg chg="mod">
            <ac:chgData name="Fake Test User" userId="SID-0" providerId="Test" clId="FakeClientId" dt="2021-08-19T00:56:21.776" v="7" actId="790"/>
            <ac:spMkLst>
              <pc:docMk/>
              <pc:sldMasterMk cId="0" sldId="2147483768"/>
              <pc:sldLayoutMk cId="0" sldId="2147483770"/>
              <ac:spMk id="3" creationId="{00000000-0000-0000-0000-000000000000}"/>
            </ac:spMkLst>
          </pc:spChg>
          <pc:spChg chg="mod">
            <ac:chgData name="Fake Test User" userId="SID-0" providerId="Test" clId="FakeClientId" dt="2021-08-19T00:56:21.776" v="7" actId="790"/>
            <ac:spMkLst>
              <pc:docMk/>
              <pc:sldMasterMk cId="0" sldId="2147483768"/>
              <pc:sldLayoutMk cId="0" sldId="2147483770"/>
              <ac:spMk id="4" creationId="{00000000-0000-0000-0000-000000000000}"/>
            </ac:spMkLst>
          </pc:spChg>
          <pc:spChg chg="mod">
            <ac:chgData name="Fake Test User" userId="SID-0" providerId="Test" clId="FakeClientId" dt="2021-08-19T00:56:21.776" v="7" actId="790"/>
            <ac:spMkLst>
              <pc:docMk/>
              <pc:sldMasterMk cId="0" sldId="2147483768"/>
              <pc:sldLayoutMk cId="0" sldId="2147483770"/>
              <ac:spMk id="5" creationId="{00000000-0000-0000-0000-000000000000}"/>
            </ac:spMkLst>
          </pc:spChg>
          <pc:spChg chg="mod">
            <ac:chgData name="Fake Test User" userId="SID-0" providerId="Test" clId="FakeClientId" dt="2021-08-19T00:56:21.776" v="7" actId="790"/>
            <ac:spMkLst>
              <pc:docMk/>
              <pc:sldMasterMk cId="0" sldId="2147483768"/>
              <pc:sldLayoutMk cId="0" sldId="2147483770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9T00:56:28.089" v="8" actId="790"/>
          <pc:sldLayoutMkLst>
            <pc:docMk/>
            <pc:sldMasterMk cId="0" sldId="2147483768"/>
            <pc:sldLayoutMk cId="0" sldId="2147483771"/>
          </pc:sldLayoutMkLst>
          <pc:spChg chg="mod">
            <ac:chgData name="Fake Test User" userId="SID-0" providerId="Test" clId="FakeClientId" dt="2021-08-19T00:56:28.089" v="8" actId="790"/>
            <ac:spMkLst>
              <pc:docMk/>
              <pc:sldMasterMk cId="0" sldId="2147483768"/>
              <pc:sldLayoutMk cId="0" sldId="2147483771"/>
              <ac:spMk id="2" creationId="{00000000-0000-0000-0000-000000000000}"/>
            </ac:spMkLst>
          </pc:spChg>
          <pc:spChg chg="mod">
            <ac:chgData name="Fake Test User" userId="SID-0" providerId="Test" clId="FakeClientId" dt="2021-08-19T00:56:28.089" v="8" actId="790"/>
            <ac:spMkLst>
              <pc:docMk/>
              <pc:sldMasterMk cId="0" sldId="2147483768"/>
              <pc:sldLayoutMk cId="0" sldId="2147483771"/>
              <ac:spMk id="3" creationId="{00000000-0000-0000-0000-000000000000}"/>
            </ac:spMkLst>
          </pc:spChg>
          <pc:spChg chg="mod">
            <ac:chgData name="Fake Test User" userId="SID-0" providerId="Test" clId="FakeClientId" dt="2021-08-19T00:56:28.089" v="8" actId="790"/>
            <ac:spMkLst>
              <pc:docMk/>
              <pc:sldMasterMk cId="0" sldId="2147483768"/>
              <pc:sldLayoutMk cId="0" sldId="2147483771"/>
              <ac:spMk id="4" creationId="{00000000-0000-0000-0000-000000000000}"/>
            </ac:spMkLst>
          </pc:spChg>
          <pc:spChg chg="mod">
            <ac:chgData name="Fake Test User" userId="SID-0" providerId="Test" clId="FakeClientId" dt="2021-08-19T00:56:28.089" v="8" actId="790"/>
            <ac:spMkLst>
              <pc:docMk/>
              <pc:sldMasterMk cId="0" sldId="2147483768"/>
              <pc:sldLayoutMk cId="0" sldId="2147483771"/>
              <ac:spMk id="5" creationId="{00000000-0000-0000-0000-000000000000}"/>
            </ac:spMkLst>
          </pc:spChg>
          <pc:spChg chg="mod">
            <ac:chgData name="Fake Test User" userId="SID-0" providerId="Test" clId="FakeClientId" dt="2021-08-19T00:56:28.089" v="8" actId="790"/>
            <ac:spMkLst>
              <pc:docMk/>
              <pc:sldMasterMk cId="0" sldId="2147483768"/>
              <pc:sldLayoutMk cId="0" sldId="2147483771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9T00:56:34.417" v="9" actId="790"/>
          <pc:sldLayoutMkLst>
            <pc:docMk/>
            <pc:sldMasterMk cId="0" sldId="2147483768"/>
            <pc:sldLayoutMk cId="0" sldId="2147483772"/>
          </pc:sldLayoutMkLst>
          <pc:spChg chg="mod">
            <ac:chgData name="Fake Test User" userId="SID-0" providerId="Test" clId="FakeClientId" dt="2021-08-19T00:56:34.417" v="9" actId="790"/>
            <ac:spMkLst>
              <pc:docMk/>
              <pc:sldMasterMk cId="0" sldId="2147483768"/>
              <pc:sldLayoutMk cId="0" sldId="2147483772"/>
              <ac:spMk id="2" creationId="{00000000-0000-0000-0000-000000000000}"/>
            </ac:spMkLst>
          </pc:spChg>
          <pc:spChg chg="mod">
            <ac:chgData name="Fake Test User" userId="SID-0" providerId="Test" clId="FakeClientId" dt="2021-08-19T00:56:34.417" v="9" actId="790"/>
            <ac:spMkLst>
              <pc:docMk/>
              <pc:sldMasterMk cId="0" sldId="2147483768"/>
              <pc:sldLayoutMk cId="0" sldId="2147483772"/>
              <ac:spMk id="5" creationId="{00000000-0000-0000-0000-000000000000}"/>
            </ac:spMkLst>
          </pc:spChg>
          <pc:spChg chg="mod">
            <ac:chgData name="Fake Test User" userId="SID-0" providerId="Test" clId="FakeClientId" dt="2021-08-19T00:56:34.417" v="9" actId="790"/>
            <ac:spMkLst>
              <pc:docMk/>
              <pc:sldMasterMk cId="0" sldId="2147483768"/>
              <pc:sldLayoutMk cId="0" sldId="2147483772"/>
              <ac:spMk id="6" creationId="{00000000-0000-0000-0000-000000000000}"/>
            </ac:spMkLst>
          </pc:spChg>
          <pc:spChg chg="mod">
            <ac:chgData name="Fake Test User" userId="SID-0" providerId="Test" clId="FakeClientId" dt="2021-08-19T00:56:34.417" v="9" actId="790"/>
            <ac:spMkLst>
              <pc:docMk/>
              <pc:sldMasterMk cId="0" sldId="2147483768"/>
              <pc:sldLayoutMk cId="0" sldId="2147483772"/>
              <ac:spMk id="7" creationId="{00000000-0000-0000-0000-000000000000}"/>
            </ac:spMkLst>
          </pc:spChg>
          <pc:spChg chg="mod">
            <ac:chgData name="Fake Test User" userId="SID-0" providerId="Test" clId="FakeClientId" dt="2021-08-19T00:56:34.417" v="9" actId="790"/>
            <ac:spMkLst>
              <pc:docMk/>
              <pc:sldMasterMk cId="0" sldId="2147483768"/>
              <pc:sldLayoutMk cId="0" sldId="2147483772"/>
              <ac:spMk id="10" creationId="{00000000-0000-0000-0000-000000000000}"/>
            </ac:spMkLst>
          </pc:spChg>
          <pc:spChg chg="mod">
            <ac:chgData name="Fake Test User" userId="SID-0" providerId="Test" clId="FakeClientId" dt="2021-08-19T00:56:34.417" v="9" actId="790"/>
            <ac:spMkLst>
              <pc:docMk/>
              <pc:sldMasterMk cId="0" sldId="2147483768"/>
              <pc:sldLayoutMk cId="0" sldId="2147483772"/>
              <ac:spMk id="12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9T00:56:42.323" v="10" actId="790"/>
          <pc:sldLayoutMkLst>
            <pc:docMk/>
            <pc:sldMasterMk cId="0" sldId="2147483768"/>
            <pc:sldLayoutMk cId="0" sldId="2147483773"/>
          </pc:sldLayoutMkLst>
          <pc:spChg chg="mod">
            <ac:chgData name="Fake Test User" userId="SID-0" providerId="Test" clId="FakeClientId" dt="2021-08-19T00:56:42.323" v="10" actId="790"/>
            <ac:spMkLst>
              <pc:docMk/>
              <pc:sldMasterMk cId="0" sldId="2147483768"/>
              <pc:sldLayoutMk cId="0" sldId="2147483773"/>
              <ac:spMk id="2" creationId="{00000000-0000-0000-0000-000000000000}"/>
            </ac:spMkLst>
          </pc:spChg>
          <pc:spChg chg="mod">
            <ac:chgData name="Fake Test User" userId="SID-0" providerId="Test" clId="FakeClientId" dt="2021-08-19T00:56:42.323" v="10" actId="790"/>
            <ac:spMkLst>
              <pc:docMk/>
              <pc:sldMasterMk cId="0" sldId="2147483768"/>
              <pc:sldLayoutMk cId="0" sldId="2147483773"/>
              <ac:spMk id="3" creationId="{00000000-0000-0000-0000-000000000000}"/>
            </ac:spMkLst>
          </pc:spChg>
          <pc:spChg chg="mod">
            <ac:chgData name="Fake Test User" userId="SID-0" providerId="Test" clId="FakeClientId" dt="2021-08-19T00:56:42.323" v="10" actId="790"/>
            <ac:spMkLst>
              <pc:docMk/>
              <pc:sldMasterMk cId="0" sldId="2147483768"/>
              <pc:sldLayoutMk cId="0" sldId="2147483773"/>
              <ac:spMk id="5" creationId="{00000000-0000-0000-0000-000000000000}"/>
            </ac:spMkLst>
          </pc:spChg>
          <pc:spChg chg="mod">
            <ac:chgData name="Fake Test User" userId="SID-0" providerId="Test" clId="FakeClientId" dt="2021-08-19T00:56:42.323" v="10" actId="790"/>
            <ac:spMkLst>
              <pc:docMk/>
              <pc:sldMasterMk cId="0" sldId="2147483768"/>
              <pc:sldLayoutMk cId="0" sldId="2147483773"/>
              <ac:spMk id="7" creationId="{00000000-0000-0000-0000-000000000000}"/>
            </ac:spMkLst>
          </pc:spChg>
          <pc:spChg chg="mod">
            <ac:chgData name="Fake Test User" userId="SID-0" providerId="Test" clId="FakeClientId" dt="2021-08-19T00:56:42.323" v="10" actId="790"/>
            <ac:spMkLst>
              <pc:docMk/>
              <pc:sldMasterMk cId="0" sldId="2147483768"/>
              <pc:sldLayoutMk cId="0" sldId="2147483773"/>
              <ac:spMk id="8" creationId="{00000000-0000-0000-0000-000000000000}"/>
            </ac:spMkLst>
          </pc:spChg>
          <pc:spChg chg="mod">
            <ac:chgData name="Fake Test User" userId="SID-0" providerId="Test" clId="FakeClientId" dt="2021-08-19T00:56:42.323" v="10" actId="790"/>
            <ac:spMkLst>
              <pc:docMk/>
              <pc:sldMasterMk cId="0" sldId="2147483768"/>
              <pc:sldLayoutMk cId="0" sldId="2147483773"/>
              <ac:spMk id="9" creationId="{00000000-0000-0000-0000-000000000000}"/>
            </ac:spMkLst>
          </pc:spChg>
          <pc:spChg chg="mod">
            <ac:chgData name="Fake Test User" userId="SID-0" providerId="Test" clId="FakeClientId" dt="2021-08-19T00:56:42.323" v="10" actId="790"/>
            <ac:spMkLst>
              <pc:docMk/>
              <pc:sldMasterMk cId="0" sldId="2147483768"/>
              <pc:sldLayoutMk cId="0" sldId="2147483773"/>
              <ac:spMk id="11" creationId="{00000000-0000-0000-0000-000000000000}"/>
            </ac:spMkLst>
          </pc:spChg>
          <pc:spChg chg="mod">
            <ac:chgData name="Fake Test User" userId="SID-0" providerId="Test" clId="FakeClientId" dt="2021-08-19T00:56:42.323" v="10" actId="790"/>
            <ac:spMkLst>
              <pc:docMk/>
              <pc:sldMasterMk cId="0" sldId="2147483768"/>
              <pc:sldLayoutMk cId="0" sldId="2147483773"/>
              <ac:spMk id="13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9T00:56:49.073" v="11" actId="790"/>
          <pc:sldLayoutMkLst>
            <pc:docMk/>
            <pc:sldMasterMk cId="0" sldId="2147483768"/>
            <pc:sldLayoutMk cId="0" sldId="2147483774"/>
          </pc:sldLayoutMkLst>
          <pc:spChg chg="mod">
            <ac:chgData name="Fake Test User" userId="SID-0" providerId="Test" clId="FakeClientId" dt="2021-08-19T00:56:49.073" v="11" actId="790"/>
            <ac:spMkLst>
              <pc:docMk/>
              <pc:sldMasterMk cId="0" sldId="2147483768"/>
              <pc:sldLayoutMk cId="0" sldId="2147483774"/>
              <ac:spMk id="2" creationId="{00000000-0000-0000-0000-000000000000}"/>
            </ac:spMkLst>
          </pc:spChg>
          <pc:spChg chg="mod">
            <ac:chgData name="Fake Test User" userId="SID-0" providerId="Test" clId="FakeClientId" dt="2021-08-19T00:56:49.073" v="11" actId="790"/>
            <ac:spMkLst>
              <pc:docMk/>
              <pc:sldMasterMk cId="0" sldId="2147483768"/>
              <pc:sldLayoutMk cId="0" sldId="2147483774"/>
              <ac:spMk id="3" creationId="{00000000-0000-0000-0000-000000000000}"/>
            </ac:spMkLst>
          </pc:spChg>
          <pc:spChg chg="mod">
            <ac:chgData name="Fake Test User" userId="SID-0" providerId="Test" clId="FakeClientId" dt="2021-08-19T00:56:49.073" v="11" actId="790"/>
            <ac:spMkLst>
              <pc:docMk/>
              <pc:sldMasterMk cId="0" sldId="2147483768"/>
              <pc:sldLayoutMk cId="0" sldId="2147483774"/>
              <ac:spMk id="4" creationId="{00000000-0000-0000-0000-000000000000}"/>
            </ac:spMkLst>
          </pc:spChg>
          <pc:spChg chg="mod">
            <ac:chgData name="Fake Test User" userId="SID-0" providerId="Test" clId="FakeClientId" dt="2021-08-19T00:56:49.073" v="11" actId="790"/>
            <ac:spMkLst>
              <pc:docMk/>
              <pc:sldMasterMk cId="0" sldId="2147483768"/>
              <pc:sldLayoutMk cId="0" sldId="2147483774"/>
              <ac:spMk id="5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9T00:56:57.933" v="13" actId="790"/>
          <pc:sldLayoutMkLst>
            <pc:docMk/>
            <pc:sldMasterMk cId="0" sldId="2147483768"/>
            <pc:sldLayoutMk cId="0" sldId="2147483775"/>
          </pc:sldLayoutMkLst>
          <pc:spChg chg="mod">
            <ac:chgData name="Fake Test User" userId="SID-0" providerId="Test" clId="FakeClientId" dt="2021-08-19T00:56:57.933" v="13" actId="790"/>
            <ac:spMkLst>
              <pc:docMk/>
              <pc:sldMasterMk cId="0" sldId="2147483768"/>
              <pc:sldLayoutMk cId="0" sldId="2147483775"/>
              <ac:spMk id="5" creationId="{00000000-0000-0000-0000-000000000000}"/>
            </ac:spMkLst>
          </pc:spChg>
          <pc:spChg chg="mod">
            <ac:chgData name="Fake Test User" userId="SID-0" providerId="Test" clId="FakeClientId" dt="2021-08-19T00:56:57.933" v="13" actId="790"/>
            <ac:spMkLst>
              <pc:docMk/>
              <pc:sldMasterMk cId="0" sldId="2147483768"/>
              <pc:sldLayoutMk cId="0" sldId="2147483775"/>
              <ac:spMk id="6" creationId="{00000000-0000-0000-0000-000000000000}"/>
            </ac:spMkLst>
          </pc:spChg>
          <pc:spChg chg="mod">
            <ac:chgData name="Fake Test User" userId="SID-0" providerId="Test" clId="FakeClientId" dt="2021-08-19T00:56:57.933" v="13" actId="790"/>
            <ac:spMkLst>
              <pc:docMk/>
              <pc:sldMasterMk cId="0" sldId="2147483768"/>
              <pc:sldLayoutMk cId="0" sldId="2147483775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9T00:57:05.261" v="14" actId="790"/>
          <pc:sldLayoutMkLst>
            <pc:docMk/>
            <pc:sldMasterMk cId="0" sldId="2147483768"/>
            <pc:sldLayoutMk cId="0" sldId="2147483776"/>
          </pc:sldLayoutMkLst>
          <pc:spChg chg="mod">
            <ac:chgData name="Fake Test User" userId="SID-0" providerId="Test" clId="FakeClientId" dt="2021-08-19T00:57:05.261" v="14" actId="790"/>
            <ac:spMkLst>
              <pc:docMk/>
              <pc:sldMasterMk cId="0" sldId="2147483768"/>
              <pc:sldLayoutMk cId="0" sldId="2147483776"/>
              <ac:spMk id="2" creationId="{00000000-0000-0000-0000-000000000000}"/>
            </ac:spMkLst>
          </pc:spChg>
          <pc:spChg chg="mod">
            <ac:chgData name="Fake Test User" userId="SID-0" providerId="Test" clId="FakeClientId" dt="2021-08-19T00:57:05.261" v="14" actId="790"/>
            <ac:spMkLst>
              <pc:docMk/>
              <pc:sldMasterMk cId="0" sldId="2147483768"/>
              <pc:sldLayoutMk cId="0" sldId="2147483776"/>
              <ac:spMk id="4" creationId="{00000000-0000-0000-0000-000000000000}"/>
            </ac:spMkLst>
          </pc:spChg>
          <pc:spChg chg="mod">
            <ac:chgData name="Fake Test User" userId="SID-0" providerId="Test" clId="FakeClientId" dt="2021-08-19T00:57:05.261" v="14" actId="790"/>
            <ac:spMkLst>
              <pc:docMk/>
              <pc:sldMasterMk cId="0" sldId="2147483768"/>
              <pc:sldLayoutMk cId="0" sldId="2147483776"/>
              <ac:spMk id="5" creationId="{00000000-0000-0000-0000-000000000000}"/>
            </ac:spMkLst>
          </pc:spChg>
          <pc:spChg chg="mod">
            <ac:chgData name="Fake Test User" userId="SID-0" providerId="Test" clId="FakeClientId" dt="2021-08-19T00:57:05.261" v="14" actId="790"/>
            <ac:spMkLst>
              <pc:docMk/>
              <pc:sldMasterMk cId="0" sldId="2147483768"/>
              <pc:sldLayoutMk cId="0" sldId="2147483776"/>
              <ac:spMk id="6" creationId="{00000000-0000-0000-0000-000000000000}"/>
            </ac:spMkLst>
          </pc:spChg>
          <pc:spChg chg="mod">
            <ac:chgData name="Fake Test User" userId="SID-0" providerId="Test" clId="FakeClientId" dt="2021-08-19T00:57:05.261" v="14" actId="790"/>
            <ac:spMkLst>
              <pc:docMk/>
              <pc:sldMasterMk cId="0" sldId="2147483768"/>
              <pc:sldLayoutMk cId="0" sldId="2147483776"/>
              <ac:spMk id="7" creationId="{00000000-0000-0000-0000-000000000000}"/>
            </ac:spMkLst>
          </pc:spChg>
          <pc:spChg chg="mod">
            <ac:chgData name="Fake Test User" userId="SID-0" providerId="Test" clId="FakeClientId" dt="2021-08-19T00:57:05.261" v="14" actId="790"/>
            <ac:spMkLst>
              <pc:docMk/>
              <pc:sldMasterMk cId="0" sldId="2147483768"/>
              <pc:sldLayoutMk cId="0" sldId="2147483776"/>
              <ac:spMk id="9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9T00:57:13.339" v="16" actId="2711"/>
          <pc:sldLayoutMkLst>
            <pc:docMk/>
            <pc:sldMasterMk cId="0" sldId="2147483768"/>
            <pc:sldLayoutMk cId="0" sldId="2147483777"/>
          </pc:sldLayoutMkLst>
          <pc:spChg chg="mod">
            <ac:chgData name="Fake Test User" userId="SID-0" providerId="Test" clId="FakeClientId" dt="2021-08-19T00:57:13.339" v="16" actId="2711"/>
            <ac:spMkLst>
              <pc:docMk/>
              <pc:sldMasterMk cId="0" sldId="2147483768"/>
              <pc:sldLayoutMk cId="0" sldId="2147483777"/>
              <ac:spMk id="2" creationId="{00000000-0000-0000-0000-000000000000}"/>
            </ac:spMkLst>
          </pc:spChg>
          <pc:spChg chg="mod">
            <ac:chgData name="Fake Test User" userId="SID-0" providerId="Test" clId="FakeClientId" dt="2021-08-19T00:57:13.339" v="16" actId="2711"/>
            <ac:spMkLst>
              <pc:docMk/>
              <pc:sldMasterMk cId="0" sldId="2147483768"/>
              <pc:sldLayoutMk cId="0" sldId="2147483777"/>
              <ac:spMk id="3" creationId="{00000000-0000-0000-0000-000000000000}"/>
            </ac:spMkLst>
          </pc:spChg>
          <pc:spChg chg="mod">
            <ac:chgData name="Fake Test User" userId="SID-0" providerId="Test" clId="FakeClientId" dt="2021-08-19T00:57:13.339" v="16" actId="2711"/>
            <ac:spMkLst>
              <pc:docMk/>
              <pc:sldMasterMk cId="0" sldId="2147483768"/>
              <pc:sldLayoutMk cId="0" sldId="2147483777"/>
              <ac:spMk id="4" creationId="{00000000-0000-0000-0000-000000000000}"/>
            </ac:spMkLst>
          </pc:spChg>
          <pc:spChg chg="mod">
            <ac:chgData name="Fake Test User" userId="SID-0" providerId="Test" clId="FakeClientId" dt="2021-08-19T00:57:13.339" v="16" actId="2711"/>
            <ac:spMkLst>
              <pc:docMk/>
              <pc:sldMasterMk cId="0" sldId="2147483768"/>
              <pc:sldLayoutMk cId="0" sldId="2147483777"/>
              <ac:spMk id="5" creationId="{00000000-0000-0000-0000-000000000000}"/>
            </ac:spMkLst>
          </pc:spChg>
          <pc:spChg chg="mod">
            <ac:chgData name="Fake Test User" userId="SID-0" providerId="Test" clId="FakeClientId" dt="2021-08-19T00:57:13.339" v="16" actId="2711"/>
            <ac:spMkLst>
              <pc:docMk/>
              <pc:sldMasterMk cId="0" sldId="2147483768"/>
              <pc:sldLayoutMk cId="0" sldId="2147483777"/>
              <ac:spMk id="6" creationId="{00000000-0000-0000-0000-000000000000}"/>
            </ac:spMkLst>
          </pc:spChg>
          <pc:spChg chg="mod">
            <ac:chgData name="Fake Test User" userId="SID-0" providerId="Test" clId="FakeClientId" dt="2021-08-19T00:57:13.339" v="16" actId="2711"/>
            <ac:spMkLst>
              <pc:docMk/>
              <pc:sldMasterMk cId="0" sldId="2147483768"/>
              <pc:sldLayoutMk cId="0" sldId="2147483777"/>
              <ac:spMk id="7" creationId="{00000000-0000-0000-0000-000000000000}"/>
            </ac:spMkLst>
          </pc:spChg>
          <pc:spChg chg="mod">
            <ac:chgData name="Fake Test User" userId="SID-0" providerId="Test" clId="FakeClientId" dt="2021-08-19T00:57:13.339" v="16" actId="2711"/>
            <ac:spMkLst>
              <pc:docMk/>
              <pc:sldMasterMk cId="0" sldId="2147483768"/>
              <pc:sldLayoutMk cId="0" sldId="2147483777"/>
              <ac:spMk id="10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9T00:57:18.355" v="17" actId="790"/>
          <pc:sldLayoutMkLst>
            <pc:docMk/>
            <pc:sldMasterMk cId="0" sldId="2147483768"/>
            <pc:sldLayoutMk cId="0" sldId="2147483778"/>
          </pc:sldLayoutMkLst>
          <pc:spChg chg="mod">
            <ac:chgData name="Fake Test User" userId="SID-0" providerId="Test" clId="FakeClientId" dt="2021-08-19T00:57:18.355" v="17" actId="790"/>
            <ac:spMkLst>
              <pc:docMk/>
              <pc:sldMasterMk cId="0" sldId="2147483768"/>
              <pc:sldLayoutMk cId="0" sldId="2147483778"/>
              <ac:spMk id="2" creationId="{00000000-0000-0000-0000-000000000000}"/>
            </ac:spMkLst>
          </pc:spChg>
          <pc:spChg chg="mod">
            <ac:chgData name="Fake Test User" userId="SID-0" providerId="Test" clId="FakeClientId" dt="2021-08-19T00:57:18.355" v="17" actId="790"/>
            <ac:spMkLst>
              <pc:docMk/>
              <pc:sldMasterMk cId="0" sldId="2147483768"/>
              <pc:sldLayoutMk cId="0" sldId="2147483778"/>
              <ac:spMk id="3" creationId="{00000000-0000-0000-0000-000000000000}"/>
            </ac:spMkLst>
          </pc:spChg>
          <pc:spChg chg="mod">
            <ac:chgData name="Fake Test User" userId="SID-0" providerId="Test" clId="FakeClientId" dt="2021-08-19T00:57:18.355" v="17" actId="790"/>
            <ac:spMkLst>
              <pc:docMk/>
              <pc:sldMasterMk cId="0" sldId="2147483768"/>
              <pc:sldLayoutMk cId="0" sldId="2147483778"/>
              <ac:spMk id="4" creationId="{00000000-0000-0000-0000-000000000000}"/>
            </ac:spMkLst>
          </pc:spChg>
          <pc:spChg chg="mod">
            <ac:chgData name="Fake Test User" userId="SID-0" providerId="Test" clId="FakeClientId" dt="2021-08-19T00:57:18.355" v="17" actId="790"/>
            <ac:spMkLst>
              <pc:docMk/>
              <pc:sldMasterMk cId="0" sldId="2147483768"/>
              <pc:sldLayoutMk cId="0" sldId="2147483778"/>
              <ac:spMk id="5" creationId="{00000000-0000-0000-0000-000000000000}"/>
            </ac:spMkLst>
          </pc:spChg>
          <pc:spChg chg="mod">
            <ac:chgData name="Fake Test User" userId="SID-0" providerId="Test" clId="FakeClientId" dt="2021-08-19T00:57:18.355" v="17" actId="790"/>
            <ac:spMkLst>
              <pc:docMk/>
              <pc:sldMasterMk cId="0" sldId="2147483768"/>
              <pc:sldLayoutMk cId="0" sldId="2147483778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9T00:57:23.792" v="18" actId="790"/>
          <pc:sldLayoutMkLst>
            <pc:docMk/>
            <pc:sldMasterMk cId="0" sldId="2147483768"/>
            <pc:sldLayoutMk cId="0" sldId="2147483779"/>
          </pc:sldLayoutMkLst>
          <pc:spChg chg="mod">
            <ac:chgData name="Fake Test User" userId="SID-0" providerId="Test" clId="FakeClientId" dt="2021-08-19T00:57:23.792" v="18" actId="790"/>
            <ac:spMkLst>
              <pc:docMk/>
              <pc:sldMasterMk cId="0" sldId="2147483768"/>
              <pc:sldLayoutMk cId="0" sldId="2147483779"/>
              <ac:spMk id="2" creationId="{00000000-0000-0000-0000-000000000000}"/>
            </ac:spMkLst>
          </pc:spChg>
          <pc:spChg chg="mod">
            <ac:chgData name="Fake Test User" userId="SID-0" providerId="Test" clId="FakeClientId" dt="2021-08-19T00:57:23.792" v="18" actId="790"/>
            <ac:spMkLst>
              <pc:docMk/>
              <pc:sldMasterMk cId="0" sldId="2147483768"/>
              <pc:sldLayoutMk cId="0" sldId="2147483779"/>
              <ac:spMk id="3" creationId="{00000000-0000-0000-0000-000000000000}"/>
            </ac:spMkLst>
          </pc:spChg>
          <pc:spChg chg="mod">
            <ac:chgData name="Fake Test User" userId="SID-0" providerId="Test" clId="FakeClientId" dt="2021-08-19T00:57:23.792" v="18" actId="790"/>
            <ac:spMkLst>
              <pc:docMk/>
              <pc:sldMasterMk cId="0" sldId="2147483768"/>
              <pc:sldLayoutMk cId="0" sldId="2147483779"/>
              <ac:spMk id="4" creationId="{00000000-0000-0000-0000-000000000000}"/>
            </ac:spMkLst>
          </pc:spChg>
          <pc:spChg chg="mod">
            <ac:chgData name="Fake Test User" userId="SID-0" providerId="Test" clId="FakeClientId" dt="2021-08-19T00:57:23.792" v="18" actId="790"/>
            <ac:spMkLst>
              <pc:docMk/>
              <pc:sldMasterMk cId="0" sldId="2147483768"/>
              <pc:sldLayoutMk cId="0" sldId="2147483779"/>
              <ac:spMk id="5" creationId="{00000000-0000-0000-0000-000000000000}"/>
            </ac:spMkLst>
          </pc:spChg>
          <pc:spChg chg="mod">
            <ac:chgData name="Fake Test User" userId="SID-0" providerId="Test" clId="FakeClientId" dt="2021-08-19T00:57:23.792" v="18" actId="790"/>
            <ac:spMkLst>
              <pc:docMk/>
              <pc:sldMasterMk cId="0" sldId="2147483768"/>
              <pc:sldLayoutMk cId="0" sldId="2147483779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>
            <a:extLst>
              <a:ext uri="{FF2B5EF4-FFF2-40B4-BE49-F238E27FC236}">
                <a16:creationId xmlns:a16="http://schemas.microsoft.com/office/drawing/2014/main" id="{DE41F815-8029-47C7-BE3E-B43749F85A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8C2BD16D-C26B-4A9D-BD79-B4FEF4C11E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C28C9-3A3F-477E-94BB-1AA1380C14FE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19/08/64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93DCDCF-8C54-48FA-822F-2106E761DF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9802A6DB-D85D-4FB2-B8C5-ADE5C3809E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E2C2F-CC02-491A-BAE6-9588DC538F49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‹#›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85616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FEC9FD07-5B61-4D12-9186-D245EF2058C8}" type="datetime1">
              <a:rPr lang="th-TH" smtClean="0"/>
              <a:pPr/>
              <a:t>19/08/64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noProof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/>
            <a:r>
              <a:rPr lang="th-TH" noProof="0"/>
              <a:t>ระดับที่สอง</a:t>
            </a:r>
          </a:p>
          <a:p>
            <a:pPr lvl="2"/>
            <a:r>
              <a:rPr lang="th-TH" noProof="0"/>
              <a:t>ระดับที่สาม</a:t>
            </a:r>
          </a:p>
          <a:p>
            <a:pPr lvl="3"/>
            <a:r>
              <a:rPr lang="th-TH" noProof="0"/>
              <a:t>ระดับที่สี่</a:t>
            </a:r>
          </a:p>
          <a:p>
            <a:pPr lvl="4"/>
            <a:r>
              <a:rPr lang="th-TH" noProof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2251290-18D4-4576-BD9F-BB4B0A726ABA}" type="slidenum">
              <a:rPr lang="th-TH" smtClean="0"/>
              <a:pPr/>
              <a:t>‹#›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72777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Id2" /><Relationship Type="http://schemas.openxmlformats.org/officeDocument/2006/relationships/notesMaster" Target="/ppt/notesMasters/notesMaster11.xml" Id="rId1" /></Relationship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51290-18D4-4576-BD9F-BB4B0A726ABA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2614233"/>
      </p:ext>
    </p:extLst>
  </p:cSld>
  <p:clrMapOvr>
    <a:masterClrMapping/>
  </p:clrMapOvr>
</p:notes>
</file>

<file path=ppt/slideLayouts/_rels/slideLayout10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1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5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33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410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58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66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7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60A0D3-B7A4-42AD-B21D-4B7A4B111361}" type="datetime1">
              <a:rPr lang="th-TH" noProof="0" smtClean="0"/>
              <a:t>19/08/64</a:t>
            </a:fld>
            <a:endParaRPr lang="th-TH" noProof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th-TH" noProof="0" smtClean="0"/>
              <a:pPr/>
              <a:t>‹#›</a:t>
            </a:fld>
            <a:endParaRPr lang="th-TH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pic>
        <p:nvPicPr>
          <p:cNvPr id="8" name="รูปภาพ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h-TH" noProof="0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/>
          <a:p>
            <a:pPr rtl="0"/>
            <a:fld id="{0F080A61-51B8-4424-A740-0D67498904D0}" type="datetime1">
              <a:rPr lang="th-TH" noProof="0" smtClean="0"/>
              <a:t>19/08/64</a:t>
            </a:fld>
            <a:endParaRPr lang="th-TH" noProof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/>
          <a:p>
            <a:pPr rtl="0"/>
            <a:endParaRPr lang="th-TH" noProof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th-TH" noProof="0" smtClean="0"/>
              <a:pPr/>
              <a:t>‹#›</a:t>
            </a:fld>
            <a:endParaRPr lang="th-TH" noProof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 rtlCol="0"/>
          <a:lstStyle/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0D1551-AD5C-4E4A-BB70-BC13D35850E6}" type="datetime1">
              <a:rPr lang="th-TH" noProof="0" smtClean="0"/>
              <a:t>19/08/64</a:t>
            </a:fld>
            <a:endParaRPr lang="th-TH" noProof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th-TH" noProof="0" smtClean="0"/>
              <a:pPr/>
              <a:t>‹#›</a:t>
            </a:fld>
            <a:endParaRPr lang="th-TH" noProof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 rtlCol="0"/>
          <a:lstStyle/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17329C-57BF-4AF6-9CBF-248C2D251309}" type="datetime1">
              <a:rPr lang="th-TH" noProof="0" smtClean="0"/>
              <a:t>19/08/64</a:t>
            </a:fld>
            <a:endParaRPr lang="th-TH" noProof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th-TH" noProof="0" smtClean="0"/>
              <a:pPr/>
              <a:t>‹#›</a:t>
            </a:fld>
            <a:endParaRPr lang="th-TH" noProof="0"/>
          </a:p>
        </p:txBody>
      </p:sp>
      <p:pic>
        <p:nvPicPr>
          <p:cNvPr id="9" name="รูปภาพ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548CC5-B7F4-47AA-A3AA-5A29575ADD11}" type="datetime1">
              <a:rPr lang="th-TH" noProof="0" smtClean="0"/>
              <a:t>19/08/64</a:t>
            </a:fld>
            <a:endParaRPr lang="th-TH" noProof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th-TH" noProof="0" smtClean="0"/>
              <a:pPr/>
              <a:t>‹#›</a:t>
            </a:fld>
            <a:endParaRPr lang="th-TH" noProof="0"/>
          </a:p>
        </p:txBody>
      </p:sp>
      <p:pic>
        <p:nvPicPr>
          <p:cNvPr id="7" name="รูปภาพ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rtlCol="0" anchor="t">
            <a:normAutofit/>
          </a:bodyPr>
          <a:lstStyle>
            <a:lvl1pPr algn="ctr">
              <a:defRPr sz="3600" b="0" i="0" cap="all" baseline="0"/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rtlCol="0"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</p:txBody>
      </p:sp>
      <p:pic>
        <p:nvPicPr>
          <p:cNvPr id="8" name="รูปภาพ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แทนเนื้อหา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 rtlCol="0"/>
          <a:lstStyle/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34201E-3392-4AD4-B55F-47BD5F4C84BB}" type="datetime1">
              <a:rPr lang="th-TH" noProof="0" smtClean="0"/>
              <a:t>19/08/64</a:t>
            </a:fld>
            <a:endParaRPr lang="th-TH" noProof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th-TH" noProof="0" smtClean="0"/>
              <a:pPr/>
              <a:t>‹#›</a:t>
            </a:fld>
            <a:endParaRPr lang="th-TH" noProof="0"/>
          </a:p>
        </p:txBody>
      </p:sp>
      <p:sp>
        <p:nvSpPr>
          <p:cNvPr id="12" name="ตัวแทนเนื้อหา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 rtlCol="0"/>
          <a:lstStyle/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pic>
        <p:nvPicPr>
          <p:cNvPr id="9" name="รูปภาพ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ตัวแทนเนื้อหา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 rtlCol="0"/>
          <a:lstStyle/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 rtlCol="0"/>
          <a:lstStyle/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rtlCol="0"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rtlCol="0"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C053C5-54E5-443A-81E9-657FF10693B1}" type="datetime1">
              <a:rPr lang="th-TH" noProof="0" smtClean="0"/>
              <a:t>19/08/64</a:t>
            </a:fld>
            <a:endParaRPr lang="th-TH" noProof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th-TH" noProof="0" smtClean="0"/>
              <a:pPr/>
              <a:t>‹#›</a:t>
            </a:fld>
            <a:endParaRPr lang="th-TH" noProof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47E21A-7B42-4E64-AE5C-6795D9C42A4B}" type="datetime1">
              <a:rPr lang="th-TH" noProof="0" smtClean="0"/>
              <a:t>19/08/64</a:t>
            </a:fld>
            <a:endParaRPr lang="th-TH" noProof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th-TH" noProof="0" smtClean="0"/>
              <a:pPr/>
              <a:t>‹#›</a:t>
            </a:fld>
            <a:endParaRPr lang="th-TH" noProof="0"/>
          </a:p>
        </p:txBody>
      </p:sp>
      <p:pic>
        <p:nvPicPr>
          <p:cNvPr id="7" name="รูปภาพ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DEF938-EF88-44B4-B8A8-C191935A6AAC}" type="datetime1">
              <a:rPr lang="th-TH" noProof="0" smtClean="0"/>
              <a:t>19/08/64</a:t>
            </a:fld>
            <a:endParaRPr lang="th-TH" noProof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th-TH" noProof="0" smtClean="0"/>
              <a:pPr/>
              <a:t>‹#›</a:t>
            </a:fld>
            <a:endParaRPr lang="th-TH" noProof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rtlCol="0" anchor="b">
            <a:noAutofit/>
          </a:bodyPr>
          <a:lstStyle>
            <a:lvl1pPr algn="ctr">
              <a:defRPr sz="1700" b="1" cap="all" spc="0" baseline="0"/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 rtlCol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918D25-B70A-4E36-AE8B-0987C472ACF2}" type="datetime1">
              <a:rPr lang="th-TH" noProof="0" smtClean="0"/>
              <a:t>19/08/64</a:t>
            </a:fld>
            <a:endParaRPr lang="th-TH" noProof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th-TH" noProof="0" smtClean="0"/>
              <a:pPr/>
              <a:t>‹#›</a:t>
            </a:fld>
            <a:endParaRPr lang="th-TH" noProof="0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 rtlCol="0"/>
          <a:lstStyle/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</p:spTree>
  </p:cSld>
  <p:clrMapOvr>
    <a:masterClrMapping/>
  </p:clrMapOvr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มุมเว้า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rtlCol="0" anchor="b">
            <a:noAutofit/>
          </a:bodyPr>
          <a:lstStyle>
            <a:lvl1pPr algn="ctr">
              <a:defRPr sz="1700" b="1" cap="all" spc="0" baseline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h-TH" noProof="0"/>
              <a:t>คลิกไอคอนเพื่อเพิ่มรูปภาพ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 rtlCol="0"/>
          <a:lstStyle>
            <a:lvl1pPr marL="0" indent="0" algn="ctr">
              <a:buNone/>
              <a:defRPr sz="14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4FF0539-8632-4799-94F9-FAA281297773}" type="datetime1">
              <a:rPr lang="th-TH" smtClean="0"/>
              <a:t>19/08/64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CF40B41D-FD10-4A38-B39B-626510BD49B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image" Target="/ppt/media/image22.png" Id="rId13" /><Relationship Type="http://schemas.openxmlformats.org/officeDocument/2006/relationships/slideLayout" Target="/ppt/slideLayouts/slideLayout33.xml" Id="rId3" /><Relationship Type="http://schemas.openxmlformats.org/officeDocument/2006/relationships/slideLayout" Target="/ppt/slideLayouts/slideLayout74.xml" Id="rId7" /><Relationship Type="http://schemas.openxmlformats.org/officeDocument/2006/relationships/theme" Target="/ppt/theme/theme12.xml" Id="rId12" /><Relationship Type="http://schemas.openxmlformats.org/officeDocument/2006/relationships/slideLayout" Target="/ppt/slideLayouts/slideLayout25.xml" Id="rId2" /><Relationship Type="http://schemas.openxmlformats.org/officeDocument/2006/relationships/slideLayout" Target="/ppt/slideLayouts/slideLayout11.xml" Id="rId1" /><Relationship Type="http://schemas.openxmlformats.org/officeDocument/2006/relationships/slideLayout" Target="/ppt/slideLayouts/slideLayout66.xml" Id="rId6" /><Relationship Type="http://schemas.openxmlformats.org/officeDocument/2006/relationships/slideLayout" Target="/ppt/slideLayouts/slideLayout117.xml" Id="rId11" /><Relationship Type="http://schemas.openxmlformats.org/officeDocument/2006/relationships/slideLayout" Target="/ppt/slideLayouts/slideLayout58.xml" Id="rId5" /><Relationship Type="http://schemas.openxmlformats.org/officeDocument/2006/relationships/slideLayout" Target="/ppt/slideLayouts/slideLayout109.xml" Id="rId10" /><Relationship Type="http://schemas.openxmlformats.org/officeDocument/2006/relationships/slideLayout" Target="/ppt/slideLayouts/slideLayout410.xml" Id="rId4" /><Relationship Type="http://schemas.openxmlformats.org/officeDocument/2006/relationships/slideLayout" Target="/ppt/slideLayouts/slideLayout911.xml" Id="rId9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E5193631-A661-4743-A827-7818CC0A5EC9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19/08/64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CF40B41D-FD10-4A38-B39B-626510BD49B7}" type="slidenum">
              <a:rPr lang="th-TH" smtClean="0"/>
              <a:pPr/>
              <a:t>‹#›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1.xml.rels>&#65279;<?xml version="1.0" encoding="utf-8"?><Relationships xmlns="http://schemas.openxmlformats.org/package/2006/relationships"><Relationship Type="http://schemas.openxmlformats.org/officeDocument/2006/relationships/notesSlide" Target="/ppt/notesSlides/notesSlide11.xml" Id="rId2" /><Relationship Type="http://schemas.openxmlformats.org/officeDocument/2006/relationships/slideLayout" Target="/ppt/slideLayouts/slideLayout11.xml" Id="rId1" /></Relationships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2533690"/>
      </p:ext>
    </p:extLst>
  </p:cSld>
  <p:clrMapOvr>
    <a:masterClrMapping/>
  </p:clrMapOvr>
</p:sld>
</file>

<file path=ppt/theme/_rels/theme12.xml.rels>&#65279;<?xml version="1.0" encoding="utf-8"?><Relationships xmlns="http://schemas.openxmlformats.org/package/2006/relationships"><Relationship Type="http://schemas.openxmlformats.org/officeDocument/2006/relationships/image" Target="/ppt/media/image12.jpeg" Id="rId1" /></Relationships>
</file>

<file path=ppt/theme/theme12.xml><?xml version="1.0" encoding="utf-8"?>
<a:theme xmlns:a="http://schemas.openxmlformats.org/drawingml/2006/main" name="แฟชั่น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Couture</ap:Template>
  <ap:TotalTime>4</ap:TotalTime>
  <ap:Words>1</ap:Words>
  <ap:PresentationFormat>นำเสนอทางหน้าจอ (4:3)</ap:PresentationFormat>
  <ap:Paragraphs>1</ap:Paragraphs>
  <ap:Slides>1</ap:Slides>
  <ap:Notes>1</ap:Notes>
  <ap:HiddenSlides>0</ap:HiddenSlides>
  <ap:MMClips>0</ap:MMClips>
  <ap:ScaleCrop>false</ap:ScaleCrop>
  <ap:HeadingPairs>
    <vt:vector baseType="variant" size="6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ap:HeadingPairs>
  <ap:TitlesOfParts>
    <vt:vector baseType="lpstr" size="5">
      <vt:lpstr>Arial</vt:lpstr>
      <vt:lpstr>Leelawadee</vt:lpstr>
      <vt:lpstr>Wingdings</vt:lpstr>
      <vt:lpstr>แฟชั่น</vt:lpstr>
      <vt:lpstr>งานนำเสนอ PowerPoint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 </dc:creator>
  <dcterms:created xsi:type="dcterms:W3CDTF">2014-09-16T21:33:25Z</dcterms:created>
  <dcterms:modified xsi:type="dcterms:W3CDTF">2021-08-19T00:59:08Z</dcterms:modified>
</cp:coreProperties>
</file>