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10:20:08.307" v="23" actId="947"/>
      <pc:docMkLst>
        <pc:docMk/>
      </pc:docMkLst>
      <pc:sldChg chg="modSp mod modNotes">
        <pc:chgData name="Fake Test User" userId="SID-0" providerId="Test" clId="FakeClientId" dt="2021-08-11T10:18:56.321" v="6" actId="947"/>
        <pc:sldMkLst>
          <pc:docMk/>
          <pc:sldMk cId="474971375" sldId="256"/>
        </pc:sldMkLst>
        <pc:spChg chg="mod">
          <ac:chgData name="Fake Test User" userId="SID-0" providerId="Test" clId="FakeClientId" dt="2021-08-11T10:18:45.415" v="4" actId="947"/>
          <ac:spMkLst>
            <pc:docMk/>
            <pc:sldMk cId="4749713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10:18:45.415" v="4" actId="947"/>
          <ac:spMkLst>
            <pc:docMk/>
            <pc:sldMk cId="474971375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1T10:18:45.415" v="4" actId="947"/>
          <ac:spMkLst>
            <pc:docMk/>
            <pc:sldMk cId="474971375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1T10:18:45.415" v="4" actId="947"/>
          <ac:spMkLst>
            <pc:docMk/>
            <pc:sldMk cId="474971375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1T10:18:45.415" v="4" actId="947"/>
          <ac:spMkLst>
            <pc:docMk/>
            <pc:sldMk cId="474971375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10:19:50.713" v="19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10:19:02.556" v="7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1T10:19:02.556" v="7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1T10:19:09.572" v="8" actId="947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1T10:19:09.572" v="8" actId="947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1T10:19:09.572" v="8" actId="947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1T10:19:09.572" v="8" actId="947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1T10:19:09.572" v="8" actId="947"/>
          <ac:spMkLst>
            <pc:docMk/>
            <pc:sldMasterMk cId="0" sldId="2147483660"/>
            <ac:spMk id="11" creationId="{00000000-0000-0000-0000-000000000000}"/>
          </ac:spMkLst>
        </pc:spChg>
        <pc:sldLayoutChg chg="modSp mod">
          <pc:chgData name="Fake Test User" userId="SID-0" providerId="Test" clId="FakeClientId" dt="2021-08-11T10:19:13.087" v="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10:19:13.087" v="9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13.087" v="9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13.087" v="9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0:19:13.087" v="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0:19:13.087" v="9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16.337" v="10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10:19:16.337" v="10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16.337" v="10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16.337" v="10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0:19:16.337" v="10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16.337" v="10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21.025" v="11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10:19:21.025" v="11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21.025" v="11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21.025" v="11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0:19:21.025" v="11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21.025" v="11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23.853" v="12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10:19:23.853" v="12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23.853" v="12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0:19:23.853" v="12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0:19:23.853" v="12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0:19:23.853" v="12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0:19:23.853" v="12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28.369" v="13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10:19:28.369" v="13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30.884" v="14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10:19:30.884" v="14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30.884" v="14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30.884" v="14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0:19:30.884" v="14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35.025" v="15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10:19:35.025" v="15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35.025" v="15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35.025" v="15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38.369" v="16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10:19:38.369" v="16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38.369" v="16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38.369" v="16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0:19:38.369" v="16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38.369" v="16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0:19:38.369" v="16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42.463" v="17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10:19:42.463" v="17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42.463" v="17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42.463" v="17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0:19:42.463" v="17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42.463" v="17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0:19:42.463" v="17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50.713" v="19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10:19:50.713" v="19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50.713" v="19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50.713" v="19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0:19:50.713" v="19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50.713" v="19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0:19:45.744" v="18" actId="790"/>
          <pc:sldLayoutMkLst>
            <pc:docMk/>
            <pc:sldMasterMk cId="0" sldId="2147483660"/>
            <pc:sldLayoutMk cId="0" sldId="2147483672"/>
          </pc:sldLayoutMkLst>
          <pc:spChg chg="mod">
            <ac:chgData name="Fake Test User" userId="SID-0" providerId="Test" clId="FakeClientId" dt="2021-08-11T10:19:45.744" v="18" actId="79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0:19:45.744" v="18" actId="79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0:19:45.744" v="18" actId="790"/>
            <ac:spMkLst>
              <pc:docMk/>
              <pc:sldMasterMk cId="0" sldId="2147483660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0:19:45.744" v="18" actId="790"/>
            <ac:spMkLst>
              <pc:docMk/>
              <pc:sldMasterMk cId="0" sldId="2147483660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0:19:45.744" v="18" actId="790"/>
            <ac:spMkLst>
              <pc:docMk/>
              <pc:sldMasterMk cId="0" sldId="2147483660"/>
              <pc:sldLayoutMk cId="0" sldId="214748367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2B971E20-2CFB-4DC3-8BCD-10EB630C32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092EE9C5-4EC7-48BA-869A-EDB5F12866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2E040-4CB2-4619-9D55-675502901421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11/08/64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D3A9B02-3791-471B-A00E-C1137C8856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872E124-8EAB-4A54-B766-A551B9932C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E3213-80E4-4C63-854C-D072A0A185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8712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D991DF8-543F-439A-B83C-34DD56476DCD}" type="datetimeFigureOut">
              <a:rPr lang="th-TH" smtClean="0"/>
              <a:pPr/>
              <a:t>11/08/64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D1A37D3-6231-49C2-A503-B57F27D08070}" type="slidenum">
              <a:rPr lang="th-TH" smtClean="0"/>
              <a:pPr/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0443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8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8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8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8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A37D3-6231-49C2-A503-B57F27D08070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091092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84CCDB-A0A5-4F79-95F6-7BB08347866C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E7B113-AC62-41C9-9FD2-F3CBFC47288C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8" name="ตัวแทนหมายเลขสไลด์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9" name="ตัวแทน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6ED7D-005B-4FC8-9B1C-F347EAE26AF0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6416FB-929A-4174-AB1F-5EAAC4BAAF2D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31C6B2-A80A-44CE-A3F8-CCD4DF3A6D79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C1E147-D08C-4852-937F-3B370D063B33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9" name="ชื่อเรื่อง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2371A5-6594-4885-9F13-E98DB80E9893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09F91C-EAB9-4DA5-98DC-388CD4526112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4B9974-7ED7-439C-BB51-36C3196008BB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273573-317A-4B42-8A16-31F03B6838F5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784A28-7D37-4B97-9636-7714F9A925F3}" type="datetime1">
              <a:rPr lang="th-TH" noProof="0" smtClean="0"/>
              <a:t>11/08/64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baseline="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baseline="0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alpha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46EB35C-EFC5-4C62-8C7C-E78B807064BE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11/08/64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E8079A4-7AA8-4A4F-87E2-7781EC5097DD}" type="slidenum">
              <a:rPr lang="th-TH" smtClean="0"/>
              <a:pPr/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D74ECA-8740-47C1-BE34-3F856F2D787A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11/08/64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/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ทัศนะ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2</ap:TotalTime>
  <ap:Words>3</ap:Words>
  <ap:PresentationFormat>นำเสนอทางหน้าจอ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ap:HeadingPairs>
  <ap:TitlesOfParts>
    <vt:vector baseType="lpstr" size="4">
      <vt:lpstr>Leelawadee</vt:lpstr>
      <vt:lpstr>Wingdings</vt:lpstr>
      <vt:lpstr>ทัศนะ</vt:lpstr>
      <vt:lpstr>งานนำเสนอ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2021-08-11T10:20:28Z</dcterms:modified>
</cp:coreProperties>
</file>