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67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1236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082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11989381-577C-49AA-A4E2-5EBA34BD6249}" type="datetimeFigureOut">
              <a:rPr lang="th-TH"/>
              <a:t>09/02/58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405E7BEC-684E-4C3F-AEB2-ED7203F4ED33}" type="slidenum">
              <a:rPr lang="th-TH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E5E25F29-0308-477E-B892-CB798FED9259}" type="datetimeFigureOut">
              <a:t>09/02/58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F8FD79C7-905A-4C8B-8800-03693A11A4AF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endParaRPr lang="th-TH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831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3032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4143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5843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4375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มุมมน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1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วงรี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20" name="รูปภาพ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วงรี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23" name="รูปภาพ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anchor="b"/>
          <a:lstStyle>
            <a:lvl1pPr algn="ctr" latinLnBrk="0">
              <a:defRPr lang="th-TH" b="1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anchor="t">
            <a:normAutofit/>
          </a:bodyPr>
          <a:lstStyle>
            <a:lvl1pPr marL="0" indent="0" algn="ctr" latinLnBrk="0">
              <a:spcBef>
                <a:spcPts val="600"/>
              </a:spcBef>
              <a:buNone/>
              <a:defRPr lang="th-TH" sz="24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BA277F81-B8BE-4294-BB38-1B7161D526DE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48920BD4-378F-4EBE-85FD-93939228F85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กุมถาพันธ์ 25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 มกราคม</a:t>
            </a: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318342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458919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596867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  <a:r>
              <a:rPr lang="th-TH" sz="1300" b="0" dirty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/1 </a:t>
            </a:r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กุมภาพันธ์</a:t>
            </a:r>
            <a:endParaRPr lang="th-TH" sz="1300" b="0" dirty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1788063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17815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31583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45641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59435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73441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7/8</a:t>
            </a: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40616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17815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31583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45641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59435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73441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14/15</a:t>
            </a: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40616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17815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31583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45641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59435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73441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21/22</a:t>
            </a: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40616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17815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31583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45641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59435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73441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  <a:r>
              <a:rPr lang="th-TH" sz="1300" b="0" kern="120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/1</a:t>
            </a:r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sz="1300" b="0" kern="120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มีนาคม</a:t>
            </a: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40616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69" name="กล่องข้อความ 68"/>
          <p:cNvSpPr txBox="1"/>
          <p:nvPr/>
        </p:nvSpPr>
        <p:spPr>
          <a:xfrm>
            <a:off x="17815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70" name="กล่องข้อความ 69"/>
          <p:cNvSpPr txBox="1"/>
          <p:nvPr/>
        </p:nvSpPr>
        <p:spPr>
          <a:xfrm>
            <a:off x="31583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71" name="กล่องข้อความ 70"/>
          <p:cNvSpPr txBox="1"/>
          <p:nvPr/>
        </p:nvSpPr>
        <p:spPr>
          <a:xfrm>
            <a:off x="45641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72" name="กล่องข้อความ 71"/>
          <p:cNvSpPr txBox="1"/>
          <p:nvPr/>
        </p:nvSpPr>
        <p:spPr>
          <a:xfrm>
            <a:off x="59435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73" name="กล่องข้อความ 72"/>
          <p:cNvSpPr txBox="1"/>
          <p:nvPr/>
        </p:nvSpPr>
        <p:spPr>
          <a:xfrm>
            <a:off x="73441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7/8</a:t>
            </a:r>
          </a:p>
        </p:txBody>
      </p:sp>
      <p:sp>
        <p:nvSpPr>
          <p:cNvPr id="74" name="กล่องข้อความ 73"/>
          <p:cNvSpPr txBox="1"/>
          <p:nvPr/>
        </p:nvSpPr>
        <p:spPr>
          <a:xfrm>
            <a:off x="40616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34" name="ตัวแทนข้อความ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0" name="ตัวแทนข้อความ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3" name="ตัวแทนข้อความ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9" name="ตัวแทนข้อความ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5" name="ตัวแทนข้อความ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6" name="ตัวแทนข้อความ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7" name="ตัวแทนข้อความ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8" name="ตัวแทนข้อความ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EC93A36-1BCE-4989-A484-BB2F32BA08F5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3" name="ตัวแทนส่วนท้าย 2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8" name="กล่องข้อควา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th-TH" sz="2400" dirty="0" smtClean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2558</a:t>
            </a:r>
            <a:endParaRPr lang="th-TH" sz="2400" dirty="0">
              <a:solidFill>
                <a:schemeClr val="accent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มีนาคม 25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 กุมภาพันธ์</a:t>
            </a: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318342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458919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596867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  <a:r>
              <a:rPr lang="th-TH" sz="1300" b="0" dirty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/1 </a:t>
            </a:r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มีนาคม</a:t>
            </a:r>
            <a:endParaRPr lang="th-TH" sz="1300" b="0" dirty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180373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318058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458634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596582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736632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7/8</a:t>
            </a: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40990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180373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318058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458634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596582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736632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14/15</a:t>
            </a: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40990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180373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318058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458634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596582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736632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21/22</a:t>
            </a: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40990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180373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318058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458634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596582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736632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28/29</a:t>
            </a: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40990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69" name="กล่องข้อความ 68"/>
          <p:cNvSpPr txBox="1"/>
          <p:nvPr/>
        </p:nvSpPr>
        <p:spPr>
          <a:xfrm>
            <a:off x="180373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70" name="กล่องข้อความ 69"/>
          <p:cNvSpPr txBox="1"/>
          <p:nvPr/>
        </p:nvSpPr>
        <p:spPr>
          <a:xfrm>
            <a:off x="318058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เมษายน</a:t>
            </a:r>
          </a:p>
        </p:txBody>
      </p:sp>
      <p:sp>
        <p:nvSpPr>
          <p:cNvPr id="71" name="กล่องข้อความ 70"/>
          <p:cNvSpPr txBox="1"/>
          <p:nvPr/>
        </p:nvSpPr>
        <p:spPr>
          <a:xfrm>
            <a:off x="458634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72" name="กล่องข้อความ 71"/>
          <p:cNvSpPr txBox="1"/>
          <p:nvPr/>
        </p:nvSpPr>
        <p:spPr>
          <a:xfrm>
            <a:off x="596582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73" name="กล่องข้อความ 72"/>
          <p:cNvSpPr txBox="1"/>
          <p:nvPr/>
        </p:nvSpPr>
        <p:spPr>
          <a:xfrm>
            <a:off x="736632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4/5</a:t>
            </a:r>
          </a:p>
        </p:txBody>
      </p:sp>
      <p:sp>
        <p:nvSpPr>
          <p:cNvPr id="74" name="กล่องข้อความ 73"/>
          <p:cNvSpPr txBox="1"/>
          <p:nvPr/>
        </p:nvSpPr>
        <p:spPr>
          <a:xfrm>
            <a:off x="40990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34" name="ตัวแทนข้อความ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0" name="ตัวแทนข้อความ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3" name="ตัวแทนข้อความ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9" name="ตัวแทนข้อความ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5" name="ตัวแทนข้อความ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6" name="ตัวแทนข้อความ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7" name="ตัวแทนข้อความ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8" name="ตัวแทนข้อความ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EC93A36-1BCE-4989-A484-BB2F32BA08F5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3" name="ตัวแทนส่วนท้าย 2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8" name="กล่องข้อควา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th-TH" sz="2400" dirty="0" smtClean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2558</a:t>
            </a:r>
          </a:p>
        </p:txBody>
      </p:sp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เมษายน 25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 มีนาคม</a:t>
            </a: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318342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เมษายน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458919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596867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4/5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180658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318342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458919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596867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11/12</a:t>
            </a: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39033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180658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318342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458919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596867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18/19</a:t>
            </a: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39033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180658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318342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458919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596867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25/26</a:t>
            </a: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39033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180658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318342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458919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596867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พฤษภาคม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2/3</a:t>
            </a: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39033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822" name="กล่องข้อความ 1821"/>
          <p:cNvSpPr txBox="1"/>
          <p:nvPr/>
        </p:nvSpPr>
        <p:spPr>
          <a:xfrm>
            <a:off x="180658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823" name="กล่องข้อความ 1822"/>
          <p:cNvSpPr txBox="1"/>
          <p:nvPr/>
        </p:nvSpPr>
        <p:spPr>
          <a:xfrm>
            <a:off x="318342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824" name="กล่องข้อความ 1823"/>
          <p:cNvSpPr txBox="1"/>
          <p:nvPr/>
        </p:nvSpPr>
        <p:spPr>
          <a:xfrm>
            <a:off x="4589193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825" name="กล่องข้อความ 1824"/>
          <p:cNvSpPr txBox="1"/>
          <p:nvPr/>
        </p:nvSpPr>
        <p:spPr>
          <a:xfrm>
            <a:off x="596867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1826" name="กล่องข้อความ 1825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9/10</a:t>
            </a:r>
          </a:p>
        </p:txBody>
      </p:sp>
      <p:sp>
        <p:nvSpPr>
          <p:cNvPr id="1827" name="กล่องข้อความ 1826"/>
          <p:cNvSpPr txBox="1"/>
          <p:nvPr/>
        </p:nvSpPr>
        <p:spPr>
          <a:xfrm>
            <a:off x="39033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1" name="ตัวแทนข้อความ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0" name="ตัวแทนข้อความ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2" name="ตัวแทนข้อความ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3" name="ตัวแทนข้อความ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4" name="ตัวแทนข้อความ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9" name="ตัวแทนข้อความ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5" name="ตัวแทนข้อความ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EC93A36-1BCE-4989-A484-BB2F32BA08F5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8" name="กล่องข้อควา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th-TH" sz="2400" dirty="0" smtClean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2558</a:t>
            </a:r>
            <a:endParaRPr lang="th-TH" sz="2400" dirty="0">
              <a:solidFill>
                <a:schemeClr val="accent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พฤษภาคม 25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 เมษายน</a:t>
            </a: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31583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45641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59435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r>
            <a:r>
              <a:rPr lang="th-TH" sz="1300" b="0" baseline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พฤษภาคม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73441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2/3</a:t>
            </a: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17815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31583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45641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59435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73441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9/10</a:t>
            </a: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40990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17815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31583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45641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59435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73441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16/17</a:t>
            </a: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40990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17815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31583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45641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59435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73441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23/24</a:t>
            </a: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40990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17815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31583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45641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59435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73441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30/31</a:t>
            </a: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40990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  <a:endParaRPr lang="th-TH" sz="1300" b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9" name="กล่องข้อความ 68"/>
          <p:cNvSpPr txBox="1"/>
          <p:nvPr/>
        </p:nvSpPr>
        <p:spPr>
          <a:xfrm>
            <a:off x="17815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70" name="กล่องข้อความ 69"/>
          <p:cNvSpPr txBox="1"/>
          <p:nvPr/>
        </p:nvSpPr>
        <p:spPr>
          <a:xfrm>
            <a:off x="31583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71" name="กล่องข้อความ 70"/>
          <p:cNvSpPr txBox="1"/>
          <p:nvPr/>
        </p:nvSpPr>
        <p:spPr>
          <a:xfrm>
            <a:off x="45641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72" name="กล่องข้อความ 71"/>
          <p:cNvSpPr txBox="1"/>
          <p:nvPr/>
        </p:nvSpPr>
        <p:spPr>
          <a:xfrm>
            <a:off x="59435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73" name="กล่องข้อความ 72"/>
          <p:cNvSpPr txBox="1"/>
          <p:nvPr/>
        </p:nvSpPr>
        <p:spPr>
          <a:xfrm>
            <a:off x="73441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6/7</a:t>
            </a:r>
          </a:p>
        </p:txBody>
      </p:sp>
      <p:sp>
        <p:nvSpPr>
          <p:cNvPr id="74" name="กล่องข้อความ 73"/>
          <p:cNvSpPr txBox="1"/>
          <p:nvPr/>
        </p:nvSpPr>
        <p:spPr>
          <a:xfrm>
            <a:off x="40990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</a:t>
            </a:r>
            <a:r>
              <a:rPr lang="th-TH" sz="1300" b="0" dirty="0" smtClean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มิถุนายน</a:t>
            </a:r>
            <a:endParaRPr lang="th-TH" sz="1300" b="0" dirty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4" name="ตัวแทนข้อความ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0" name="ตัวแทนข้อความ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3" name="ตัวแทนข้อความ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9" name="ตัวแทนข้อความ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5" name="ตัวแทนข้อความ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6" name="ตัวแทนข้อความ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7" name="ตัวแทนข้อความ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8" name="ตัวแทนข้อความ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EC93A36-1BCE-4989-A484-BB2F32BA08F5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3" name="ตัวแทนส่วนท้าย 2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8" name="กล่องข้อควา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th-TH" sz="2400" dirty="0" smtClean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2558</a:t>
            </a:r>
          </a:p>
        </p:txBody>
      </p:sp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มุมมน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วงรี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10" name="รูปภาพ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วงรี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13" name="รูปภาพ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latinLnBrk="0"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  <a:lvl6pPr latinLnBrk="0">
              <a:defRPr lang="th-TH"/>
            </a:lvl6pPr>
            <a:lvl7pPr latinLnBrk="0">
              <a:defRPr lang="th-TH" baseline="0"/>
            </a:lvl7pPr>
            <a:lvl8pPr latinLnBrk="0">
              <a:defRPr lang="th-TH" baseline="0"/>
            </a:lvl8pPr>
            <a:lvl9pPr latinLnBrk="0">
              <a:defRPr lang="th-TH" baseline="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7C9A3A16-68B0-4C3C-9C15-9321178FD76C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EB97E0C-8F25-49B0-9FED-AD60A4CEA8B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มุมมน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6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วงรี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8" name="รูปภาพ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วงรี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11" name="รูปภาพ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7C9A3A16-68B0-4C3C-9C15-9321178FD76C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3" name="ตัวแทนส่วนท้าย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EB97E0C-8F25-49B0-9FED-AD60A4CEA8B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มิถุนายน 25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7372720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dirty="0" smtClean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/1 มิถุนายน</a:t>
            </a: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1814823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322058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460006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600056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  <a:endParaRPr lang="th-TH" sz="1300" b="0" dirty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443223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300" b="0" dirty="0" smtClean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 พฤษภาคม</a:t>
            </a: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737272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7/8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183284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323860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461808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6018588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43616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42663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18034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320923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458871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598922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736897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14/15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426630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18034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320923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458871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598922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736897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21/22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42663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18034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3209238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4588718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598922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7368978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28/29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2" name="กล่องข้อความ 1821"/>
          <p:cNvSpPr txBox="1"/>
          <p:nvPr/>
        </p:nvSpPr>
        <p:spPr>
          <a:xfrm>
            <a:off x="42663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823" name="กล่องข้อความ 1822"/>
          <p:cNvSpPr txBox="1"/>
          <p:nvPr/>
        </p:nvSpPr>
        <p:spPr>
          <a:xfrm>
            <a:off x="18034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กรกฎาคม</a:t>
            </a:r>
          </a:p>
        </p:txBody>
      </p:sp>
      <p:sp>
        <p:nvSpPr>
          <p:cNvPr id="1824" name="กล่องข้อความ 1823"/>
          <p:cNvSpPr txBox="1"/>
          <p:nvPr/>
        </p:nvSpPr>
        <p:spPr>
          <a:xfrm>
            <a:off x="320923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825" name="กล่องข้อความ 1824"/>
          <p:cNvSpPr txBox="1"/>
          <p:nvPr/>
        </p:nvSpPr>
        <p:spPr>
          <a:xfrm>
            <a:off x="458871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826" name="กล่องข้อความ 1825"/>
          <p:cNvSpPr txBox="1"/>
          <p:nvPr/>
        </p:nvSpPr>
        <p:spPr>
          <a:xfrm>
            <a:off x="598922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  <a:endParaRPr lang="th-TH" sz="1300" b="0" dirty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7" name="กล่องข้อความ 1826"/>
          <p:cNvSpPr txBox="1"/>
          <p:nvPr/>
        </p:nvSpPr>
        <p:spPr>
          <a:xfrm>
            <a:off x="736897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kern="1200" dirty="0" smtClean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5/6</a:t>
            </a:r>
            <a:endParaRPr lang="th-TH" sz="1300" b="0" kern="1200" dirty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ea typeface="+mn-ea"/>
              <a:cs typeface="Leelawadee" panose="020B0502040204020203" pitchFamily="34" charset="-34"/>
            </a:endParaRPr>
          </a:p>
        </p:txBody>
      </p:sp>
      <p:sp>
        <p:nvSpPr>
          <p:cNvPr id="40" name="ตัวแทนข้อความ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0" name="ตัวแทนข้อความ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9" name="ตัวแทนข้อความ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9" name="ตัวแทนข้อความ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1" name="ตัวแทนข้อความ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2" name="ตัวแทนข้อความ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3" name="ตัวแทนข้อความ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4" name="ตัวแทนข้อความ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EC93A36-1BCE-4989-A484-BB2F32BA08F5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3" name="ตัวแทนส่วนท้าย 2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8" name="กล่องข้อควา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th-TH" sz="2400" dirty="0" smtClean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2557</a:t>
            </a:r>
            <a:endParaRPr lang="th-TH" sz="2400" dirty="0">
              <a:solidFill>
                <a:schemeClr val="accent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กรกฎาคม 25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7391400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5/6</a:t>
            </a:r>
            <a:endParaRPr lang="th-TH" sz="1300" b="0" dirty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178835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กรกฎาคม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3194114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4573594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5974097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42618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 มิถุนายน</a:t>
            </a:r>
            <a:endParaRPr lang="th-TH" sz="1300" b="0" dirty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41010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178695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319271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457219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597269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7391400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12/13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41010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178695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319271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457219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597269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739140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19/20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41010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178695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319271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457219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597269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7391400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26/27</a:t>
            </a:r>
            <a:endParaRPr lang="th-TH" sz="1300" b="0" dirty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41010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178695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319271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457219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597269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r>
            <a:r>
              <a:rPr lang="th-TH" sz="1300" b="0" baseline="0" dirty="0" smtClean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sz="1300" b="0" baseline="0" dirty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สิงหาคม</a:t>
            </a:r>
            <a:endParaRPr lang="th-TH" sz="1300" b="0" dirty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739140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kern="1200" dirty="0" smtClean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2/3</a:t>
            </a:r>
            <a:endParaRPr lang="th-TH" sz="1300" b="0" kern="1200" dirty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ea typeface="+mn-ea"/>
              <a:cs typeface="Leelawadee" panose="020B0502040204020203" pitchFamily="34" charset="-34"/>
            </a:endParaRPr>
          </a:p>
        </p:txBody>
      </p:sp>
      <p:sp>
        <p:nvSpPr>
          <p:cNvPr id="1822" name="กล่องข้อความ 1821"/>
          <p:cNvSpPr txBox="1"/>
          <p:nvPr/>
        </p:nvSpPr>
        <p:spPr>
          <a:xfrm>
            <a:off x="41010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823" name="กล่องข้อความ 1822"/>
          <p:cNvSpPr txBox="1"/>
          <p:nvPr/>
        </p:nvSpPr>
        <p:spPr>
          <a:xfrm>
            <a:off x="178695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824" name="กล่องข้อความ 1823"/>
          <p:cNvSpPr txBox="1"/>
          <p:nvPr/>
        </p:nvSpPr>
        <p:spPr>
          <a:xfrm>
            <a:off x="319271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825" name="กล่องข้อความ 1824"/>
          <p:cNvSpPr txBox="1"/>
          <p:nvPr/>
        </p:nvSpPr>
        <p:spPr>
          <a:xfrm>
            <a:off x="457219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826" name="กล่องข้อความ 1825"/>
          <p:cNvSpPr txBox="1"/>
          <p:nvPr/>
        </p:nvSpPr>
        <p:spPr>
          <a:xfrm>
            <a:off x="597269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  <a:endParaRPr lang="th-TH" sz="1300" b="0" dirty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7" name="กล่องข้อความ 1826"/>
          <p:cNvSpPr txBox="1"/>
          <p:nvPr/>
        </p:nvSpPr>
        <p:spPr>
          <a:xfrm>
            <a:off x="739140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 smtClean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9/10</a:t>
            </a:r>
            <a:endParaRPr lang="th-TH" sz="1300" b="0" dirty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1" name="ตัวแทนข้อความ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0" name="ตัวแทนข้อความ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2" name="ตัวแทนข้อความ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3" name="ตัวแทนข้อความ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4" name="ตัวแทนข้อความ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9" name="ตัวแทนข้อความ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5" name="ตัวแทนข้อความ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EC93A36-1BCE-4989-A484-BB2F32BA08F5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8" name="กล่องข้อควา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th-TH" sz="2400" dirty="0" smtClean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2557</a:t>
            </a:r>
            <a:endParaRPr lang="th-TH" sz="2400" dirty="0">
              <a:solidFill>
                <a:schemeClr val="accent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119742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สิงหาคม 25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 กรกฎาคม</a:t>
            </a: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4597167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5976647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สิงหาคม</a:t>
            </a: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7377150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2/3</a:t>
            </a: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318552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kern="120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178150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315835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456411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594359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7344100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9/10</a:t>
            </a: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39313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178150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315835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456411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594359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734410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16/17</a:t>
            </a: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39313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178150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315835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456411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594359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7344100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23/24</a:t>
            </a: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39313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178150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315835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456411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594359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734410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30/31</a:t>
            </a: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39313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  <a:endParaRPr lang="th-TH" sz="1300" b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9" name="กล่องข้อความ 68"/>
          <p:cNvSpPr txBox="1"/>
          <p:nvPr/>
        </p:nvSpPr>
        <p:spPr>
          <a:xfrm>
            <a:off x="178150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70" name="กล่องข้อความ 69"/>
          <p:cNvSpPr txBox="1"/>
          <p:nvPr/>
        </p:nvSpPr>
        <p:spPr>
          <a:xfrm>
            <a:off x="315835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71" name="กล่องข้อความ 70"/>
          <p:cNvSpPr txBox="1"/>
          <p:nvPr/>
        </p:nvSpPr>
        <p:spPr>
          <a:xfrm>
            <a:off x="456411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72" name="กล่องข้อความ 71"/>
          <p:cNvSpPr txBox="1"/>
          <p:nvPr/>
        </p:nvSpPr>
        <p:spPr>
          <a:xfrm>
            <a:off x="594359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73" name="กล่องข้อความ 72"/>
          <p:cNvSpPr txBox="1"/>
          <p:nvPr/>
        </p:nvSpPr>
        <p:spPr>
          <a:xfrm>
            <a:off x="734410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6/7</a:t>
            </a:r>
          </a:p>
        </p:txBody>
      </p:sp>
      <p:sp>
        <p:nvSpPr>
          <p:cNvPr id="74" name="กล่องข้อความ 73"/>
          <p:cNvSpPr txBox="1"/>
          <p:nvPr/>
        </p:nvSpPr>
        <p:spPr>
          <a:xfrm>
            <a:off x="39313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กันยายน</a:t>
            </a:r>
          </a:p>
        </p:txBody>
      </p:sp>
      <p:sp>
        <p:nvSpPr>
          <p:cNvPr id="34" name="ตัวแทนข้อความ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0" name="ตัวแทนข้อความ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3" name="ตัวแทนข้อความ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9" name="ตัวแทนข้อความ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5" name="ตัวแทนข้อความ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6" name="ตัวแทนข้อความ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7" name="ตัวแทนข้อความ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8" name="ตัวแทนข้อความ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EC93A36-1BCE-4989-A484-BB2F32BA08F5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3" name="ตัวแทนส่วนท้าย 2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8" name="กล่องข้อควา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th-TH" sz="2400" dirty="0" smtClean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2557</a:t>
            </a:r>
            <a:endParaRPr lang="th-TH" sz="2400" dirty="0">
              <a:solidFill>
                <a:schemeClr val="accent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 dirty="0"/>
              <a:t>คลิกเพื่อแก้ไขสไตล์ชื่อเรื่องต้นแบบ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กันยายน 25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 สิงหาคม</a:t>
            </a: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318786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459362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597310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737361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30/31</a:t>
            </a: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178151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  <a:endParaRPr lang="th-TH" sz="1300" b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1798188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317503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458079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596027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736077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6/7</a:t>
            </a: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39872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กันยายน</a:t>
            </a: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179818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317503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458079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596027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736077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13/14</a:t>
            </a: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39872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179818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3175033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458079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596027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736077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20/21</a:t>
            </a: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39872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1798188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317503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458079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596027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736077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27/28</a:t>
            </a: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39872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1822" name="กล่องข้อความ 1821"/>
          <p:cNvSpPr txBox="1"/>
          <p:nvPr/>
        </p:nvSpPr>
        <p:spPr>
          <a:xfrm>
            <a:off x="179818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823" name="กล่องข้อความ 1822"/>
          <p:cNvSpPr txBox="1"/>
          <p:nvPr/>
        </p:nvSpPr>
        <p:spPr>
          <a:xfrm>
            <a:off x="3175033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ตุลาคม</a:t>
            </a:r>
          </a:p>
        </p:txBody>
      </p:sp>
      <p:sp>
        <p:nvSpPr>
          <p:cNvPr id="1824" name="กล่องข้อความ 1823"/>
          <p:cNvSpPr txBox="1"/>
          <p:nvPr/>
        </p:nvSpPr>
        <p:spPr>
          <a:xfrm>
            <a:off x="458079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825" name="กล่องข้อความ 1824"/>
          <p:cNvSpPr txBox="1"/>
          <p:nvPr/>
        </p:nvSpPr>
        <p:spPr>
          <a:xfrm>
            <a:off x="596027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826" name="กล่องข้อความ 1825"/>
          <p:cNvSpPr txBox="1"/>
          <p:nvPr/>
        </p:nvSpPr>
        <p:spPr>
          <a:xfrm>
            <a:off x="736077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4/5</a:t>
            </a:r>
          </a:p>
        </p:txBody>
      </p:sp>
      <p:sp>
        <p:nvSpPr>
          <p:cNvPr id="1827" name="กล่องข้อความ 1826"/>
          <p:cNvSpPr txBox="1"/>
          <p:nvPr/>
        </p:nvSpPr>
        <p:spPr>
          <a:xfrm>
            <a:off x="39872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40" name="ตัวแทนข้อความ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0" name="ตัวแทนข้อความ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9" name="ตัวแทนข้อความ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9" name="ตัวแทนข้อความ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1" name="ตัวแทนข้อความ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2" name="ตัวแทนข้อความ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3" name="ตัวแทนข้อความ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4" name="ตัวแทนข้อความ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EC93A36-1BCE-4989-A484-BB2F32BA08F5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3" name="ตัวแทนส่วนท้าย 2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8" name="กล่องข้อควา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th-TH" sz="2400" dirty="0" smtClean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2557</a:t>
            </a:r>
            <a:endParaRPr lang="th-TH" sz="2400" dirty="0">
              <a:solidFill>
                <a:schemeClr val="accent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ตุลาคม 25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 กันยายน</a:t>
            </a: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318725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ตุลาคม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459302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737300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4/5</a:t>
            </a: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17815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180373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318058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458634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596582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736632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11/12</a:t>
            </a: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40487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180373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318058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458634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596582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736632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18/19</a:t>
            </a: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40487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180373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318058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458634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596582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736632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25/26</a:t>
            </a: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40487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180373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318058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458634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596582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736632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1/2 พฤศจิกายน</a:t>
            </a: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40487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822" name="กล่องข้อความ 1821"/>
          <p:cNvSpPr txBox="1"/>
          <p:nvPr/>
        </p:nvSpPr>
        <p:spPr>
          <a:xfrm>
            <a:off x="180373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823" name="กล่องข้อความ 1822"/>
          <p:cNvSpPr txBox="1"/>
          <p:nvPr/>
        </p:nvSpPr>
        <p:spPr>
          <a:xfrm>
            <a:off x="318058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824" name="กล่องข้อความ 1823"/>
          <p:cNvSpPr txBox="1"/>
          <p:nvPr/>
        </p:nvSpPr>
        <p:spPr>
          <a:xfrm>
            <a:off x="458634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825" name="กล่องข้อความ 1824"/>
          <p:cNvSpPr txBox="1"/>
          <p:nvPr/>
        </p:nvSpPr>
        <p:spPr>
          <a:xfrm>
            <a:off x="596582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826" name="กล่องข้อความ 1825"/>
          <p:cNvSpPr txBox="1"/>
          <p:nvPr/>
        </p:nvSpPr>
        <p:spPr>
          <a:xfrm>
            <a:off x="736632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8/9</a:t>
            </a:r>
          </a:p>
        </p:txBody>
      </p:sp>
      <p:sp>
        <p:nvSpPr>
          <p:cNvPr id="1827" name="กล่องข้อความ 1826"/>
          <p:cNvSpPr txBox="1"/>
          <p:nvPr/>
        </p:nvSpPr>
        <p:spPr>
          <a:xfrm>
            <a:off x="40487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1" name="ตัวแทนข้อความ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0" name="ตัวแทนข้อความ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2" name="ตัวแทนข้อความ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3" name="ตัวแทนข้อความ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4" name="ตัวแทนข้อความ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9" name="ตัวแทนข้อความ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5" name="ตัวแทนข้อความ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EC93A36-1BCE-4989-A484-BB2F32BA08F5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8" name="กล่องข้อควา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th-TH" sz="2400" dirty="0" smtClean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2557</a:t>
            </a:r>
            <a:endParaRPr lang="th-TH" sz="2400" dirty="0">
              <a:solidFill>
                <a:schemeClr val="accent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พฤศจิกายน 25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 ตุลาคม</a:t>
            </a: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1/2 พฤศจิกายน</a:t>
            </a: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177685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31537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455946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593894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7339448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8/9</a:t>
            </a: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40525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177685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31537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455946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593894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733944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15/16</a:t>
            </a: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40525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177685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31537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455946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593894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733944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22/23</a:t>
            </a: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40525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177685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31537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455946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593894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7339448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29/30</a:t>
            </a: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40525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  <a:endParaRPr lang="th-TH" sz="1300" b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9" name="กล่องข้อความ 68"/>
          <p:cNvSpPr txBox="1"/>
          <p:nvPr/>
        </p:nvSpPr>
        <p:spPr>
          <a:xfrm>
            <a:off x="177685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70" name="กล่องข้อความ 69"/>
          <p:cNvSpPr txBox="1"/>
          <p:nvPr/>
        </p:nvSpPr>
        <p:spPr>
          <a:xfrm>
            <a:off x="31537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71" name="กล่องข้อความ 70"/>
          <p:cNvSpPr txBox="1"/>
          <p:nvPr/>
        </p:nvSpPr>
        <p:spPr>
          <a:xfrm>
            <a:off x="455946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72" name="กล่องข้อความ 71"/>
          <p:cNvSpPr txBox="1"/>
          <p:nvPr/>
        </p:nvSpPr>
        <p:spPr>
          <a:xfrm>
            <a:off x="593894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73" name="กล่องข้อความ 72"/>
          <p:cNvSpPr txBox="1"/>
          <p:nvPr/>
        </p:nvSpPr>
        <p:spPr>
          <a:xfrm>
            <a:off x="733944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6/7</a:t>
            </a:r>
          </a:p>
        </p:txBody>
      </p:sp>
      <p:sp>
        <p:nvSpPr>
          <p:cNvPr id="74" name="กล่องข้อความ 73"/>
          <p:cNvSpPr txBox="1"/>
          <p:nvPr/>
        </p:nvSpPr>
        <p:spPr>
          <a:xfrm>
            <a:off x="40525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ธันวาคม</a:t>
            </a:r>
          </a:p>
        </p:txBody>
      </p:sp>
      <p:sp>
        <p:nvSpPr>
          <p:cNvPr id="34" name="ตัวแทนข้อความ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0" name="ตัวแทนข้อความ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3" name="ตัวแทนข้อความ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9" name="ตัวแทนข้อความ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5" name="ตัวแทนข้อความ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6" name="ตัวแทนข้อความ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7" name="ตัวแทนข้อความ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8" name="ตัวแทนข้อความ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EC93A36-1BCE-4989-A484-BB2F32BA08F5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3" name="ตัวแทนส่วนท้าย 2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8" name="กล่องข้อควา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th-TH" sz="2400" dirty="0" smtClean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2557</a:t>
            </a:r>
            <a:endParaRPr lang="th-TH" sz="2400" dirty="0">
              <a:solidFill>
                <a:schemeClr val="accent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ธันวาคม 25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 พฤศจิกายน</a:t>
            </a: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318367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458943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596891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736941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29/30</a:t>
            </a: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180158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  <a:endParaRPr lang="th-TH" sz="1300" b="0">
              <a:solidFill>
                <a:schemeClr val="tx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ธันวาคม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317318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457894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595842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735893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6/7</a:t>
            </a: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17861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178150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315835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456411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594359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734410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13/14</a:t>
            </a: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39872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178150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315835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456411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18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594359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7344100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20/21</a:t>
            </a: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39872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178150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315835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456411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594359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734410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27/28</a:t>
            </a: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39872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1822" name="กล่องข้อความ 1821"/>
          <p:cNvSpPr txBox="1"/>
          <p:nvPr/>
        </p:nvSpPr>
        <p:spPr>
          <a:xfrm>
            <a:off x="178150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823" name="กล่องข้อความ 1822"/>
          <p:cNvSpPr txBox="1"/>
          <p:nvPr/>
        </p:nvSpPr>
        <p:spPr>
          <a:xfrm>
            <a:off x="315835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1824" name="กล่องข้อความ 1823"/>
          <p:cNvSpPr txBox="1"/>
          <p:nvPr/>
        </p:nvSpPr>
        <p:spPr>
          <a:xfrm>
            <a:off x="456411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dirty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</a:t>
            </a:r>
            <a:r>
              <a:rPr lang="th-TH" sz="1300" b="0" dirty="0" smtClean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มกราคม</a:t>
            </a:r>
            <a:endParaRPr lang="th-TH" sz="1300" b="0" dirty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5" name="กล่องข้อความ 1824"/>
          <p:cNvSpPr txBox="1"/>
          <p:nvPr/>
        </p:nvSpPr>
        <p:spPr>
          <a:xfrm>
            <a:off x="594359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826" name="กล่องข้อความ 1825"/>
          <p:cNvSpPr txBox="1"/>
          <p:nvPr/>
        </p:nvSpPr>
        <p:spPr>
          <a:xfrm>
            <a:off x="734410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3/4</a:t>
            </a:r>
          </a:p>
        </p:txBody>
      </p:sp>
      <p:sp>
        <p:nvSpPr>
          <p:cNvPr id="1827" name="กล่องข้อความ 1826"/>
          <p:cNvSpPr txBox="1"/>
          <p:nvPr/>
        </p:nvSpPr>
        <p:spPr>
          <a:xfrm>
            <a:off x="39872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 kern="1200">
                <a:solidFill>
                  <a:schemeClr val="tx1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40" name="ตัวแทนข้อความ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0" name="ตัวแทนข้อความ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9" name="ตัวแทนข้อความ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9" name="ตัวแทนข้อความ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1" name="ตัวแทนข้อความ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2" name="ตัวแทนข้อความ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3" name="ตัวแทนข้อความ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74" name="ตัวแทนข้อความ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EC93A36-1BCE-4989-A484-BB2F32BA08F5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3" name="ตัวแทนส่วนท้าย 2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8" name="กล่องข้อควา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th-TH" sz="2400" dirty="0" smtClean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2557</a:t>
            </a:r>
            <a:endParaRPr lang="th-TH" sz="2400" dirty="0">
              <a:solidFill>
                <a:schemeClr val="accent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มกราคม 25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กล่องข้อความ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 ธันวาคม</a:t>
            </a:r>
          </a:p>
        </p:txBody>
      </p:sp>
      <p:sp>
        <p:nvSpPr>
          <p:cNvPr id="1793" name="กล่องข้อความ 1792"/>
          <p:cNvSpPr txBox="1"/>
          <p:nvPr/>
        </p:nvSpPr>
        <p:spPr>
          <a:xfrm>
            <a:off x="318342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</a:p>
        </p:txBody>
      </p:sp>
      <p:sp>
        <p:nvSpPr>
          <p:cNvPr id="1794" name="กล่องข้อความ 1793"/>
          <p:cNvSpPr txBox="1"/>
          <p:nvPr/>
        </p:nvSpPr>
        <p:spPr>
          <a:xfrm>
            <a:off x="458919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th-TH"/>
            </a:pPr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 </a:t>
            </a:r>
            <a:r>
              <a:rPr lang="th-TH" sz="1300" b="0" kern="1200">
                <a:solidFill>
                  <a:schemeClr val="tx1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มกราคม</a:t>
            </a:r>
          </a:p>
        </p:txBody>
      </p:sp>
      <p:sp>
        <p:nvSpPr>
          <p:cNvPr id="1795" name="กล่องข้อความ 1794"/>
          <p:cNvSpPr txBox="1"/>
          <p:nvPr/>
        </p:nvSpPr>
        <p:spPr>
          <a:xfrm>
            <a:off x="596867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1796" name="กล่องข้อความ 1795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3/4</a:t>
            </a:r>
          </a:p>
        </p:txBody>
      </p:sp>
      <p:sp>
        <p:nvSpPr>
          <p:cNvPr id="1797" name="กล่องข้อความ 1796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798" name="กล่องข้อความ 1797"/>
          <p:cNvSpPr txBox="1"/>
          <p:nvPr/>
        </p:nvSpPr>
        <p:spPr>
          <a:xfrm>
            <a:off x="17815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1799" name="กล่องข้อความ 1798"/>
          <p:cNvSpPr txBox="1"/>
          <p:nvPr/>
        </p:nvSpPr>
        <p:spPr>
          <a:xfrm>
            <a:off x="31583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</a:p>
        </p:txBody>
      </p:sp>
      <p:sp>
        <p:nvSpPr>
          <p:cNvPr id="1800" name="กล่องข้อความ 1799"/>
          <p:cNvSpPr txBox="1"/>
          <p:nvPr/>
        </p:nvSpPr>
        <p:spPr>
          <a:xfrm>
            <a:off x="45641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</a:p>
        </p:txBody>
      </p:sp>
      <p:sp>
        <p:nvSpPr>
          <p:cNvPr id="1801" name="กล่องข้อความ 1800"/>
          <p:cNvSpPr txBox="1"/>
          <p:nvPr/>
        </p:nvSpPr>
        <p:spPr>
          <a:xfrm>
            <a:off x="59435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</a:p>
        </p:txBody>
      </p:sp>
      <p:sp>
        <p:nvSpPr>
          <p:cNvPr id="1802" name="กล่องข้อความ 1801"/>
          <p:cNvSpPr txBox="1"/>
          <p:nvPr/>
        </p:nvSpPr>
        <p:spPr>
          <a:xfrm>
            <a:off x="73441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10/11</a:t>
            </a:r>
          </a:p>
        </p:txBody>
      </p:sp>
      <p:sp>
        <p:nvSpPr>
          <p:cNvPr id="1803" name="กล่องข้อความ 1802"/>
          <p:cNvSpPr txBox="1"/>
          <p:nvPr/>
        </p:nvSpPr>
        <p:spPr>
          <a:xfrm>
            <a:off x="38789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1804" name="กล่องข้อความ 1803"/>
          <p:cNvSpPr txBox="1"/>
          <p:nvPr/>
        </p:nvSpPr>
        <p:spPr>
          <a:xfrm>
            <a:off x="17815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13</a:t>
            </a:r>
          </a:p>
        </p:txBody>
      </p:sp>
      <p:sp>
        <p:nvSpPr>
          <p:cNvPr id="1805" name="กล่องข้อความ 1804"/>
          <p:cNvSpPr txBox="1"/>
          <p:nvPr/>
        </p:nvSpPr>
        <p:spPr>
          <a:xfrm>
            <a:off x="31583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14</a:t>
            </a:r>
          </a:p>
        </p:txBody>
      </p:sp>
      <p:sp>
        <p:nvSpPr>
          <p:cNvPr id="1806" name="กล่องข้อความ 1805"/>
          <p:cNvSpPr txBox="1"/>
          <p:nvPr/>
        </p:nvSpPr>
        <p:spPr>
          <a:xfrm>
            <a:off x="45641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15</a:t>
            </a:r>
          </a:p>
        </p:txBody>
      </p:sp>
      <p:sp>
        <p:nvSpPr>
          <p:cNvPr id="1807" name="กล่องข้อความ 1806"/>
          <p:cNvSpPr txBox="1"/>
          <p:nvPr/>
        </p:nvSpPr>
        <p:spPr>
          <a:xfrm>
            <a:off x="59435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16</a:t>
            </a:r>
          </a:p>
        </p:txBody>
      </p:sp>
      <p:sp>
        <p:nvSpPr>
          <p:cNvPr id="1808" name="กล่องข้อความ 1807"/>
          <p:cNvSpPr txBox="1"/>
          <p:nvPr/>
        </p:nvSpPr>
        <p:spPr>
          <a:xfrm>
            <a:off x="73441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17/18</a:t>
            </a:r>
          </a:p>
        </p:txBody>
      </p:sp>
      <p:sp>
        <p:nvSpPr>
          <p:cNvPr id="1809" name="กล่องข้อความ 1808"/>
          <p:cNvSpPr txBox="1"/>
          <p:nvPr/>
        </p:nvSpPr>
        <p:spPr>
          <a:xfrm>
            <a:off x="38789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12</a:t>
            </a:r>
          </a:p>
        </p:txBody>
      </p:sp>
      <p:sp>
        <p:nvSpPr>
          <p:cNvPr id="1810" name="กล่องข้อความ 1809"/>
          <p:cNvSpPr txBox="1"/>
          <p:nvPr/>
        </p:nvSpPr>
        <p:spPr>
          <a:xfrm>
            <a:off x="17815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20</a:t>
            </a:r>
          </a:p>
        </p:txBody>
      </p:sp>
      <p:sp>
        <p:nvSpPr>
          <p:cNvPr id="1811" name="กล่องข้อความ 1810"/>
          <p:cNvSpPr txBox="1"/>
          <p:nvPr/>
        </p:nvSpPr>
        <p:spPr>
          <a:xfrm>
            <a:off x="31583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sp>
        <p:nvSpPr>
          <p:cNvPr id="1812" name="กล่องข้อความ 1811"/>
          <p:cNvSpPr txBox="1"/>
          <p:nvPr/>
        </p:nvSpPr>
        <p:spPr>
          <a:xfrm>
            <a:off x="45641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22</a:t>
            </a:r>
          </a:p>
        </p:txBody>
      </p:sp>
      <p:sp>
        <p:nvSpPr>
          <p:cNvPr id="1813" name="กล่องข้อความ 1812"/>
          <p:cNvSpPr txBox="1"/>
          <p:nvPr/>
        </p:nvSpPr>
        <p:spPr>
          <a:xfrm>
            <a:off x="59435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23</a:t>
            </a:r>
          </a:p>
        </p:txBody>
      </p:sp>
      <p:sp>
        <p:nvSpPr>
          <p:cNvPr id="1814" name="กล่องข้อความ 1813"/>
          <p:cNvSpPr txBox="1"/>
          <p:nvPr/>
        </p:nvSpPr>
        <p:spPr>
          <a:xfrm>
            <a:off x="73441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24/25</a:t>
            </a:r>
          </a:p>
        </p:txBody>
      </p:sp>
      <p:sp>
        <p:nvSpPr>
          <p:cNvPr id="1815" name="กล่องข้อความ 1814"/>
          <p:cNvSpPr txBox="1"/>
          <p:nvPr/>
        </p:nvSpPr>
        <p:spPr>
          <a:xfrm>
            <a:off x="38789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</a:p>
        </p:txBody>
      </p:sp>
      <p:sp>
        <p:nvSpPr>
          <p:cNvPr id="1816" name="กล่องข้อความ 1815"/>
          <p:cNvSpPr txBox="1"/>
          <p:nvPr/>
        </p:nvSpPr>
        <p:spPr>
          <a:xfrm>
            <a:off x="17815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27</a:t>
            </a:r>
          </a:p>
        </p:txBody>
      </p:sp>
      <p:sp>
        <p:nvSpPr>
          <p:cNvPr id="1817" name="กล่องข้อความ 1816"/>
          <p:cNvSpPr txBox="1"/>
          <p:nvPr/>
        </p:nvSpPr>
        <p:spPr>
          <a:xfrm>
            <a:off x="31583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28</a:t>
            </a:r>
          </a:p>
        </p:txBody>
      </p:sp>
      <p:sp>
        <p:nvSpPr>
          <p:cNvPr id="1818" name="กล่องข้อความ 1817"/>
          <p:cNvSpPr txBox="1"/>
          <p:nvPr/>
        </p:nvSpPr>
        <p:spPr>
          <a:xfrm>
            <a:off x="45641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29</a:t>
            </a:r>
          </a:p>
        </p:txBody>
      </p:sp>
      <p:sp>
        <p:nvSpPr>
          <p:cNvPr id="1819" name="กล่องข้อความ 1818"/>
          <p:cNvSpPr txBox="1"/>
          <p:nvPr/>
        </p:nvSpPr>
        <p:spPr>
          <a:xfrm>
            <a:off x="59435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</a:p>
        </p:txBody>
      </p:sp>
      <p:sp>
        <p:nvSpPr>
          <p:cNvPr id="1820" name="กล่องข้อความ 1819"/>
          <p:cNvSpPr txBox="1"/>
          <p:nvPr/>
        </p:nvSpPr>
        <p:spPr>
          <a:xfrm>
            <a:off x="73441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th-TH"/>
            </a:pPr>
            <a:r>
              <a:rPr lang="th-TH" sz="1300" b="0" dirty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31</a:t>
            </a:r>
            <a:r>
              <a:rPr lang="th-TH" sz="1300" b="0" dirty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/1 </a:t>
            </a:r>
            <a:r>
              <a:rPr lang="th-TH" sz="1300" b="0" dirty="0" smtClean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กุมภาพันธ์</a:t>
            </a:r>
            <a:endParaRPr lang="th-TH" sz="1300" b="0" dirty="0">
              <a:solidFill>
                <a:schemeClr val="bg2">
                  <a:lumMod val="9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1" name="กล่องข้อความ 1820"/>
          <p:cNvSpPr txBox="1"/>
          <p:nvPr/>
        </p:nvSpPr>
        <p:spPr>
          <a:xfrm>
            <a:off x="38789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26</a:t>
            </a:r>
          </a:p>
        </p:txBody>
      </p:sp>
      <p:sp>
        <p:nvSpPr>
          <p:cNvPr id="69" name="กล่องข้อความ 68"/>
          <p:cNvSpPr txBox="1"/>
          <p:nvPr/>
        </p:nvSpPr>
        <p:spPr>
          <a:xfrm>
            <a:off x="17815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</p:txBody>
      </p:sp>
      <p:sp>
        <p:nvSpPr>
          <p:cNvPr id="70" name="กล่องข้อความ 69"/>
          <p:cNvSpPr txBox="1"/>
          <p:nvPr/>
        </p:nvSpPr>
        <p:spPr>
          <a:xfrm>
            <a:off x="31583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</a:p>
        </p:txBody>
      </p:sp>
      <p:sp>
        <p:nvSpPr>
          <p:cNvPr id="71" name="กล่องข้อความ 70"/>
          <p:cNvSpPr txBox="1"/>
          <p:nvPr/>
        </p:nvSpPr>
        <p:spPr>
          <a:xfrm>
            <a:off x="45641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</a:p>
        </p:txBody>
      </p:sp>
      <p:sp>
        <p:nvSpPr>
          <p:cNvPr id="72" name="กล่องข้อความ 71"/>
          <p:cNvSpPr txBox="1"/>
          <p:nvPr/>
        </p:nvSpPr>
        <p:spPr>
          <a:xfrm>
            <a:off x="59435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</a:p>
        </p:txBody>
      </p:sp>
      <p:sp>
        <p:nvSpPr>
          <p:cNvPr id="73" name="กล่องข้อความ 72"/>
          <p:cNvSpPr txBox="1"/>
          <p:nvPr/>
        </p:nvSpPr>
        <p:spPr>
          <a:xfrm>
            <a:off x="73441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7/8</a:t>
            </a:r>
          </a:p>
        </p:txBody>
      </p:sp>
      <p:sp>
        <p:nvSpPr>
          <p:cNvPr id="74" name="กล่องข้อความ 73"/>
          <p:cNvSpPr txBox="1"/>
          <p:nvPr/>
        </p:nvSpPr>
        <p:spPr>
          <a:xfrm>
            <a:off x="38789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th-TH" sz="1300" b="0">
                <a:solidFill>
                  <a:schemeClr val="bg2">
                    <a:lumMod val="9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</a:p>
        </p:txBody>
      </p:sp>
      <p:sp>
        <p:nvSpPr>
          <p:cNvPr id="34" name="ตัวแทนข้อความ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0" name="ตัวแทนข้อความ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6" name="ตัวแทนข้อความ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2" name="ตัวแทนข้อความ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8" name="ตัวแทนข้อความ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4" name="ตัวแทนข้อความ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3" name="ตัวแทนข้อความ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9" name="ตัวแทนข้อความ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5" name="ตัวแทนข้อความ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1" name="ตัวแทนข้อความ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7" name="ตัวแทนข้อความ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3" name="ตัวแทนข้อความ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5" name="ตัวแทนข้อความ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1" name="ตัวแทนข้อความ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7" name="ตัวแทนข้อความ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3" name="ตัวแทนข้อความ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9" name="ตัวแทนข้อความ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5" name="ตัวแทนข้อความ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6" name="ตัวแทนข้อความ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2" name="ตัวแทนข้อความ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8" name="ตัวแทนข้อความ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4" name="ตัวแทนข้อความ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0" name="ตัวแทนข้อความ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6" name="ตัวแทนข้อความ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7" name="ตัวแทนข้อความ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3" name="ตัวแทนข้อความ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9" name="ตัวแทนข้อความ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5" name="ตัวแทนข้อความ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1" name="ตัวแทนข้อความ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7" name="ตัวแทนข้อความ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38" name="ตัวแทนข้อความ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4" name="ตัวแทนข้อความ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0" name="ตัวแทนข้อความ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6" name="ตัวแทนข้อความ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2" name="ตัวแทนข้อความ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8" name="ตัวแทนข้อความ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46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EC93A36-1BCE-4989-A484-BB2F32BA08F5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3" name="ตัวแทนส่วนท้าย 2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8" name="กล่องข้อความ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th-TH" sz="2400" dirty="0" smtClean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2558</a:t>
            </a:r>
            <a:endParaRPr lang="th-TH" sz="2400" dirty="0">
              <a:solidFill>
                <a:schemeClr val="accent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 dirty="0" smtClean="0"/>
              <a:t>คลิกเพื่อแก้ไขสไตล์ชื่อเรื่องต้นแบบ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5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3618" name="กลุ่ม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ตัวเชื่อมต่อแบบตรง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ตัวเชื่อมต่อแบบตรง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ตัวเชื่อมต่อแบบตรง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ตัวเชื่อมต่อแบบตรง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ตัวเชื่อมต่อแบบตรง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ตัวเชื่อมต่อแบบตรง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ตัวเชื่อมต่อแบบตรง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กลุ่ม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ตัวเชื่อมต่อแบบตรง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ตัวเชื่อมต่อแบบตรง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ตัวเชื่อมต่อแบบตรง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ตัวเชื่อมต่อแบบตรง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ตัวเชื่อมต่อแบบตรง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ตัวเชื่อมต่อแบบตรง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ตัวเชื่อมต่อแบบตรง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กลุ่ม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ตัวเชื่อมต่อแบบตรง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ตัวเชื่อมต่อแบบตรง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ตัวเชื่อมต่อแบบตรง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ตัวเชื่อมต่อแบบตรง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ตัวเชื่อมต่อแบบตรง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ตัวเชื่อมต่อแบบตรง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ตัวเชื่อมต่อแบบตรง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กลุ่ม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ตัวเชื่อมต่อแบบตรง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ตัวเชื่อมต่อแบบตรง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ตัวเชื่อมต่อแบบตรง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ตัวเชื่อมต่อแบบตรง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ตัวเชื่อมต่อแบบตรง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ตัวเชื่อมต่อแบบตรง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ตัวเชื่อมต่อแบบตรง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กลุ่ม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ตัวเชื่อมต่อแบบตรง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ตัวเชื่อมต่อแบบตรง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ตัวเชื่อมต่อแบบตรง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ตัวเชื่อมต่อแบบตรง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ตัวเชื่อมต่อแบบตรง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ตัวเชื่อมต่อแบบตรง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ตัวเชื่อมต่อแบบตรง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กลุ่ม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ตัวเชื่อมต่อแบบตรง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ตัวเชื่อมต่อแบบตรง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ตัวเชื่อมต่อแบบตรง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ตัวเชื่อมต่อแบบตรง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ตัวเชื่อมต่อแบบตรง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ตัวเชื่อมต่อแบบตรง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ตัวเชื่อมต่อแบบตรง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กลุ่ม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กลุ่ม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ตัวเชื่อมต่อแบบตรง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ตัวเชื่อมต่อแบบตรง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ตัวเชื่อมต่อแบบตรง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ตัวเชื่อมต่อแบบตรง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ตัวเชื่อมต่อแบบตรง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ตัวเชื่อมต่อแบบตรง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ตัวเชื่อมต่อแบบตรง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กลุ่ม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ตัวเชื่อมต่อแบบตรง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ตัวเชื่อมต่อแบบตรง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ตัวเชื่อมต่อแบบตรง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ตัวเชื่อมต่อแบบตรง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ตัวเชื่อมต่อแบบตรง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วงแหวนด้านขวา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วงรี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1061" name="รูปภาพ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วงแหวนด้านซ้าย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วงรี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pic>
          <p:nvPicPr>
            <p:cNvPr id="48" name="รูปภาพ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กล่องข้อความ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th-TH" sz="1200" b="1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วันจันทร์</a:t>
            </a:r>
          </a:p>
        </p:txBody>
      </p:sp>
      <p:sp>
        <p:nvSpPr>
          <p:cNvPr id="1843" name="กล่องข้อความ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th-TH" sz="1200" b="1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วันอังคาร</a:t>
            </a:r>
          </a:p>
        </p:txBody>
      </p:sp>
      <p:sp>
        <p:nvSpPr>
          <p:cNvPr id="1844" name="กล่องข้อความ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th-TH" sz="1200" b="1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วันพุธ</a:t>
            </a:r>
          </a:p>
        </p:txBody>
      </p:sp>
      <p:sp>
        <p:nvSpPr>
          <p:cNvPr id="1845" name="กล่องข้อความ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th-TH" sz="1200" b="1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วันพฤหัสบดี</a:t>
            </a:r>
          </a:p>
        </p:txBody>
      </p:sp>
      <p:sp>
        <p:nvSpPr>
          <p:cNvPr id="1846" name="กล่องข้อความ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th-TH" sz="1200" b="1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วันศุกร์</a:t>
            </a:r>
          </a:p>
        </p:txBody>
      </p:sp>
      <p:sp>
        <p:nvSpPr>
          <p:cNvPr id="1847" name="กล่องข้อความ 1846"/>
          <p:cNvSpPr txBox="1"/>
          <p:nvPr/>
        </p:nvSpPr>
        <p:spPr>
          <a:xfrm>
            <a:off x="7480070" y="895350"/>
            <a:ext cx="1179022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th-TH" sz="1200" b="1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เสาร์/อาทิตย์</a:t>
            </a:r>
          </a:p>
        </p:txBody>
      </p:sp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80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EC93A36-1BCE-4989-A484-BB2F32BA08F5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th-TH" sz="80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80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3CB5F7B-7C15-41FD-9488-0FCC5C0A130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1" r:id="rId2"/>
    <p:sldLayoutId id="2147483682" r:id="rId3"/>
    <p:sldLayoutId id="2147483667" r:id="rId4"/>
    <p:sldLayoutId id="2147483668" r:id="rId5"/>
    <p:sldLayoutId id="2147483674" r:id="rId6"/>
    <p:sldLayoutId id="2147483675" r:id="rId7"/>
    <p:sldLayoutId id="2147483676" r:id="rId8"/>
    <p:sldLayoutId id="2147483664" r:id="rId9"/>
    <p:sldLayoutId id="2147483665" r:id="rId10"/>
    <p:sldLayoutId id="2147483679" r:id="rId11"/>
    <p:sldLayoutId id="2147483660" r:id="rId12"/>
    <p:sldLayoutId id="2147483680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th-TH" sz="3600" kern="1200">
          <a:solidFill>
            <a:schemeClr val="accent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lang="th-TH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th-TH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th-TH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th-TH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th-TH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th-TH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th-TH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th-TH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มิถุนายน</a:t>
            </a:r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ตัวแทนข้อความ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6" name="ตัวแทนข้อความ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2" name="ตัวแทนข้อความ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8" name="ตัวแทนข้อความ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4" name="ตัวแทนข้อความ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0" name="ตัวแทนข้อความ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5" name="ตัวแทนข้อความ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1" name="ตัวแทนข้อความ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7" name="ตัวแทนข้อความ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3" name="ตัวแทนข้อความ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9" name="ตัวแทนข้อความ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7" name="ตัวแทนข้อความ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3" name="ตัวแทนข้อความ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9" name="ตัวแทนข้อความ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5" name="ตัวแทนข้อความ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1" name="ตัวแทนข้อความ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8" name="ตัวแทนข้อความ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4" name="ตัวแทนข้อความ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0" name="ตัวแทนข้อความ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6" name="ตัวแทนข้อความ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2" name="ตัวแทนข้อความ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9" name="ตัวแทนข้อความ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5" name="ตัวแทนข้อความ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1" name="ตัวแทนข้อความ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7" name="ตัวแทนข้อความ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3" name="ตัวแทนข้อความ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4" name="ตัวแทนข้อความ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0" name="ตัวแทนข้อความ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6" name="ตัวแทนข้อความ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2" name="ตัวแทนข้อความ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8" name="ตัวแทนข้อความ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4" name="ตัวแทนข้อความ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" name="ชื่อเรื่อง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มีนาคม</a:t>
            </a:r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เมษายน</a:t>
            </a:r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พฤษภาคม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กรกฎาคม</a:t>
            </a:r>
          </a:p>
        </p:txBody>
      </p:sp>
    </p:spTree>
    <p:extLst>
      <p:ext uri="{BB962C8B-B14F-4D97-AF65-F5344CB8AC3E}">
        <p14:creationId xmlns:p14="http://schemas.microsoft.com/office/powerpoint/2010/main" val="425993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ตัวแทนข้อความ 7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3" name="ตัวแทนข้อความ 8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9" name="ตัวแทนข้อความ 8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5" name="ตัวแทนข้อความ 9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1" name="ตัวแทนข้อความ 10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7" name="ตัวแทนข้อความ 10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6" name="ตัวแทนข้อความ 7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2" name="ตัวแทนข้อความ 8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8" name="ตัวแทนข้อความ 8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4" name="ตัวแทนข้อความ 9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0" name="ตัวแทนข้อความ 9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6" name="ตัวแทนข้อความ 10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8" name="ตัวแทนข้อความ 7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4" name="ตัวแทนข้อความ 8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0" name="ตัวแทนข้อความ 8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6" name="ตัวแทนข้อความ 9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2" name="ตัวแทนข้อความ 10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8" name="ตัวแทนข้อความ 10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9" name="ตัวแทนข้อความ 7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5" name="ตัวแทนข้อความ 8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1" name="ตัวแทนข้อความ 9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7" name="ตัวแทนข้อความ 9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3" name="ตัวแทนข้อความ 10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9" name="ตัวแทนข้อความ 10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0" name="ตัวแทนข้อความ 7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6" name="ตัวแทนข้อความ 8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2" name="ตัวแทนข้อความ 9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8" name="ตัวแทนข้อความ 9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4" name="ตัวแทนข้อความ 10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0" name="ตัวแทนข้อความ 10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1" name="ตัวแทนข้อความ 8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7" name="ตัวแทนข้อความ 8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3" name="ตัวแทนข้อความ 9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9" name="ตัวแทนข้อความ 9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5" name="ตัวแทนข้อความ 10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1" name="ตัวแทนข้อความ 11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" name="ชื่อเรื่อง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สิงหาคม</a:t>
            </a:r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ตัวแทนข้อความ 7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3" name="ตัวแทนข้อความ 8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9" name="ตัวแทนข้อความ 8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5" name="ตัวแทนข้อความ 9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1" name="ตัวแทนข้อความ 10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7" name="ตัวแทนข้อความ 10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6" name="ตัวแทนข้อความ 7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2" name="ตัวแทนข้อความ 8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8" name="ตัวแทนข้อความ 8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4" name="ตัวแทนข้อความ 9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0" name="ตัวแทนข้อความ 9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6" name="ตัวแทนข้อความ 10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8" name="ตัวแทนข้อความ 7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4" name="ตัวแทนข้อความ 8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0" name="ตัวแทนข้อความ 8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6" name="ตัวแทนข้อความ 9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2" name="ตัวแทนข้อความ 10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8" name="ตัวแทนข้อความ 10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9" name="ตัวแทนข้อความ 7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5" name="ตัวแทนข้อความ 8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1" name="ตัวแทนข้อความ 9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7" name="ตัวแทนข้อความ 9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3" name="ตัวแทนข้อความ 10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9" name="ตัวแทนข้อความ 10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0" name="ตัวแทนข้อความ 7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6" name="ตัวแทนข้อความ 8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2" name="ตัวแทนข้อความ 9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8" name="ตัวแทนข้อความ 9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4" name="ตัวแทนข้อความ 10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0" name="ตัวแทนข้อความ 10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1" name="ตัวแทนข้อความ 8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7" name="ตัวแทนข้อความ 8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3" name="ตัวแทนข้อความ 9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9" name="ตัวแทนข้อความ 9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5" name="ตัวแทนข้อความ 10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1" name="ตัวแทนข้อความ 11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5" name="ชื่อเรื่อง 7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กันยายน</a:t>
            </a:r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ตัวแทนข้อความ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6" name="ตัวแทนข้อความ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2" name="ตัวแทนข้อความ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8" name="ตัวแทนข้อความ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4" name="ตัวแทนข้อความ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0" name="ตัวแทนข้อความ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5" name="ตัวแทนข้อความ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1" name="ตัวแทนข้อความ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7" name="ตัวแทนข้อความ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3" name="ตัวแทนข้อความ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9" name="ตัวแทนข้อความ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7" name="ตัวแทนข้อความ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3" name="ตัวแทนข้อความ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9" name="ตัวแทนข้อความ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5" name="ตัวแทนข้อความ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1" name="ตัวแทนข้อความ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8" name="ตัวแทนข้อความ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4" name="ตัวแทนข้อความ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0" name="ตัวแทนข้อความ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6" name="ตัวแทนข้อความ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2" name="ตัวแทนข้อความ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9" name="ตัวแทนข้อความ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5" name="ตัวแทนข้อความ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1" name="ตัวแทนข้อความ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7" name="ตัวแทนข้อความ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3" name="ตัวแทนข้อความ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4" name="ตัวแทนข้อความ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0" name="ตัวแทนข้อความ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6" name="ตัวแทนข้อความ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2" name="ตัวแทนข้อความ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8" name="ตัวแทนข้อความ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4" name="ตัวแทนข้อความ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" name="ชื่อเรื่อง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ตุลาคม</a:t>
            </a:r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ตัวแทนข้อความ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6" name="ตัวแทนข้อความ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2" name="ตัวแทนข้อความ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8" name="ตัวแทนข้อความ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4" name="ตัวแทนข้อความ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0" name="ตัวแทนข้อความ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5" name="ตัวแทนข้อความ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1" name="ตัวแทนข้อความ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7" name="ตัวแทนข้อความ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3" name="ตัวแทนข้อความ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9" name="ตัวแทนข้อความ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7" name="ตัวแทนข้อความ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3" name="ตัวแทนข้อความ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9" name="ตัวแทนข้อความ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5" name="ตัวแทนข้อความ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1" name="ตัวแทนข้อความ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8" name="ตัวแทนข้อความ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4" name="ตัวแทนข้อความ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0" name="ตัวแทนข้อความ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6" name="ตัวแทนข้อความ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2" name="ตัวแทนข้อความ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9" name="ตัวแทนข้อความ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5" name="ตัวแทนข้อความ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1" name="ตัวแทนข้อความ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7" name="ตัวแทนข้อความ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3" name="ตัวแทนข้อความ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4" name="ตัวแทนข้อความ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0" name="ตัวแทนข้อความ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6" name="ตัวแทนข้อความ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2" name="ตัวแทนข้อความ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8" name="ตัวแทนข้อความ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4" name="ตัวแทนข้อความ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" name="ชื่อเรื่อง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พฤศจิกายน</a:t>
            </a:r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ตัวแทนข้อความ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6" name="ตัวแทนข้อความ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2" name="ตัวแทนข้อความ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8" name="ตัวแทนข้อความ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4" name="ตัวแทนข้อความ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0" name="ตัวแทนข้อความ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5" name="ตัวแทนข้อความ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1" name="ตัวแทนข้อความ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7" name="ตัวแทนข้อความ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3" name="ตัวแทนข้อความ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9" name="ตัวแทนข้อความ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7" name="ตัวแทนข้อความ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3" name="ตัวแทนข้อความ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9" name="ตัวแทนข้อความ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5" name="ตัวแทนข้อความ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1" name="ตัวแทนข้อความ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8" name="ตัวแทนข้อความ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4" name="ตัวแทนข้อความ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0" name="ตัวแทนข้อความ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6" name="ตัวแทนข้อความ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2" name="ตัวแทนข้อความ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9" name="ตัวแทนข้อความ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5" name="ตัวแทนข้อความ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1" name="ตัวแทนข้อความ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7" name="ตัวแทนข้อความ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3" name="ตัวแทนข้อความ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4" name="ตัวแทนข้อความ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0" name="ตัวแทนข้อความ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6" name="ตัวแทนข้อความ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2" name="ตัวแทนข้อความ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8" name="ตัวแทนข้อความ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4" name="ตัวแทนข้อความ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" name="ชื่อเรื่อง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ธันวาคม</a:t>
            </a:r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ตัวแทนข้อความ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6" name="ตัวแทนข้อความ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2" name="ตัวแทนข้อความ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8" name="ตัวแทนข้อความ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4" name="ตัวแทนข้อความ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0" name="ตัวแทนข้อความ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5" name="ตัวแทนข้อความ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1" name="ตัวแทนข้อความ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7" name="ตัวแทนข้อความ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3" name="ตัวแทนข้อความ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9" name="ตัวแทนข้อความ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7" name="ตัวแทนข้อความ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3" name="ตัวแทนข้อความ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9" name="ตัวแทนข้อความ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5" name="ตัวแทนข้อความ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1" name="ตัวแทนข้อความ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8" name="ตัวแทนข้อความ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4" name="ตัวแทนข้อความ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0" name="ตัวแทนข้อความ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6" name="ตัวแทนข้อความ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2" name="ตัวแทนข้อความ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9" name="ตัวแทนข้อความ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5" name="ตัวแทนข้อความ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1" name="ตัวแทนข้อความ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7" name="ตัวแทนข้อความ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3" name="ตัวแทนข้อความ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4" name="ตัวแทนข้อความ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0" name="ตัวแทนข้อความ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6" name="ตัวแทนข้อความ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2" name="ตัวแทนข้อความ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8" name="ตัวแทนข้อความ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4" name="ตัวแทนข้อความ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" name="ชื่อเรื่อง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มกราคม</a:t>
            </a:r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ตัวแทนข้อความ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6" name="ตัวแทนข้อความ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2" name="ตัวแทนข้อความ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8" name="ตัวแทนข้อความ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4" name="ตัวแทนข้อความ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0" name="ตัวแทนข้อความ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5" name="ตัวแทนข้อความ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1" name="ตัวแทนข้อความ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7" name="ตัวแทนข้อความ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3" name="ตัวแทนข้อความ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9" name="ตัวแทนข้อความ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7" name="ตัวแทนข้อความ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3" name="ตัวแทนข้อความ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9" name="ตัวแทนข้อความ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5" name="ตัวแทนข้อความ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1" name="ตัวแทนข้อความ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8" name="ตัวแทนข้อความ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4" name="ตัวแทนข้อความ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0" name="ตัวแทนข้อความ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6" name="ตัวแทนข้อความ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2" name="ตัวแทนข้อความ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9" name="ตัวแทนข้อความ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5" name="ตัวแทนข้อความ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1" name="ตัวแทนข้อความ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7" name="ตัวแทนข้อความ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3" name="ตัวแทนข้อความ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4" name="ตัวแทนข้อความ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0" name="ตัวแทนข้อความ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6" name="ตัวแทนข้อความ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2" name="ตัวแทนข้อความ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8" name="ตัวแทนข้อความ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4" name="ตัวแทนข้อความ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" name="ชื่อเรื่อง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กุมภาพันธ์</a:t>
            </a:r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ปฏิทินปีการศึกษาปี2557-2558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ฟอร์มไลบรารีเอกสาร</Display>
  <Edit>ฟอร์มไลบรารีเอกสาร</Edit>
  <New>ฟอร์มไลบรารีเอกสาร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ค่านี้แสดงจำนวนครั้งในการบันทึกหรือการตรวจทานแก้ไข โดยแอปพลิเคชันจะปรับปรุงค่านี้หลังการตรวจทานแก้ไขแต่ละครั้ง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B4A87A-B02D-4D92-925F-EBA8AC19EC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23C97F-F51F-4742-9C51-30CD8154F8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37CCBAB-C537-4291-9B6E-AA0A38884B1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</Words>
  <Application>Microsoft Office PowerPoint</Application>
  <PresentationFormat>นำเสนอทางหน้าจอ (4:3)</PresentationFormat>
  <Paragraphs>17</Paragraphs>
  <Slides>12</Slides>
  <Notes>5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12</vt:i4>
      </vt:variant>
    </vt:vector>
  </HeadingPairs>
  <TitlesOfParts>
    <vt:vector size="17" baseType="lpstr">
      <vt:lpstr>Arial</vt:lpstr>
      <vt:lpstr>Calibri</vt:lpstr>
      <vt:lpstr>DilleniaUPC</vt:lpstr>
      <vt:lpstr>Leelawadee</vt:lpstr>
      <vt:lpstr>ปฏิทินปีการศึกษาปี2557-2558</vt:lpstr>
      <vt:lpstr>มิถุนายน</vt:lpstr>
      <vt:lpstr>กรกฎาคม</vt:lpstr>
      <vt:lpstr>สิงหาคม</vt:lpstr>
      <vt:lpstr>กันยายน</vt:lpstr>
      <vt:lpstr>ตุลาคม</vt:lpstr>
      <vt:lpstr>พฤศจิกายน</vt:lpstr>
      <vt:lpstr>ธันวาคม</vt:lpstr>
      <vt:lpstr>มกราคม</vt:lpstr>
      <vt:lpstr>กุมภาพันธ์</vt:lpstr>
      <vt:lpstr>มีนาคม</vt:lpstr>
      <vt:lpstr>เมษายน</vt:lpstr>
      <vt:lpstr>พฤษภาคม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2013-06-24T21:15:36Z</dcterms:created>
  <dcterms:modified xsi:type="dcterms:W3CDTF">2015-02-09T11:54:43Z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