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0654" autoAdjust="0"/>
  </p:normalViewPr>
  <p:slideViewPr>
    <p:cSldViewPr snapToGrid="0" showGuides="1">
      <p:cViewPr varScale="1">
        <p:scale>
          <a:sx n="66" d="100"/>
          <a:sy n="66" d="100"/>
        </p:scale>
        <p:origin x="2652" y="6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40DF0C42-8226-4523-B11E-7C13978E6CFD}" type="datetimeFigureOut">
              <a:rPr lang="th-TH" smtClean="0"/>
              <a:t>27/11/56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4FE0F56A-0C86-4ACC-9CF4-1B63F756A4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AC0A8818-56B1-4EAC-B5D3-7BFFD2C4E1DE}" type="datetimeFigureOut">
              <a:t>27/11/56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636046C0-8A92-4E40-B931-77A8EEB71F69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เมื่อต้องการเปลี่ยนนามบัตรตัวอย่างใบแรก ให้แทนที่ด้วยเนื้อหาของคุณเอง</a:t>
            </a:r>
            <a:r>
              <a:rPr lang="th-TH" baseline="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  </a:t>
            </a:r>
          </a:p>
          <a:p>
            <a:endParaRPr lang="th-TH" baseline="0" dirty="0" smtClean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th-TH" baseline="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หรือถ้าคุณต้องการเริ่มต้นจากกระดานเปล่า ให้กดปุ่ม สไลด์ใหม่ บน</a:t>
            </a:r>
            <a:r>
              <a:rPr lang="th-TH" baseline="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แท็บ</a:t>
            </a:r>
            <a:r>
              <a:rPr lang="th-TH" baseline="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หน้าแรก เพื่อแทรกหน้าใหม่ แล้วใส่ข้อความของคุณลงในพื้นที่ที่สำรองไว้ที่ว่างอยู่ได้เลย</a:t>
            </a:r>
            <a:endParaRPr lang="th-TH" dirty="0" smtClean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57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ค้าโครงแบบกำหนดเ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sz="quarter" idx="10" hasCustomPrompt="1"/>
          </p:nvPr>
        </p:nvSpPr>
        <p:spPr>
          <a:xfrm>
            <a:off x="101032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5" name="ตัวแทนข้อความ 2"/>
          <p:cNvSpPr>
            <a:spLocks noGrp="1"/>
          </p:cNvSpPr>
          <p:nvPr>
            <p:ph type="body" sz="quarter" idx="12" hasCustomPrompt="1"/>
          </p:nvPr>
        </p:nvSpPr>
        <p:spPr>
          <a:xfrm>
            <a:off x="101032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พิมพ์ตำแหน่งหรืองานอดิเรกที่นี่</a:t>
            </a:r>
          </a:p>
        </p:txBody>
      </p:sp>
      <p:sp>
        <p:nvSpPr>
          <p:cNvPr id="4" name="ตัวแทนข้อความ 2"/>
          <p:cNvSpPr>
            <a:spLocks noGrp="1"/>
          </p:cNvSpPr>
          <p:nvPr>
            <p:ph type="body" sz="quarter" idx="11" hasCustomPrompt="1"/>
          </p:nvPr>
        </p:nvSpPr>
        <p:spPr>
          <a:xfrm>
            <a:off x="252601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พิมพ์ที่อยู่ที่นี่</a:t>
            </a:r>
          </a:p>
        </p:txBody>
      </p:sp>
      <p:sp>
        <p:nvSpPr>
          <p:cNvPr id="7" name="ตัวแทนข้อความ 2"/>
          <p:cNvSpPr>
            <a:spLocks noGrp="1"/>
          </p:cNvSpPr>
          <p:nvPr>
            <p:ph type="body" sz="quarter" idx="13" hasCustomPrompt="1"/>
          </p:nvPr>
        </p:nvSpPr>
        <p:spPr>
          <a:xfrm>
            <a:off x="252601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หมายเลขโทรศัพท์</a:t>
            </a:r>
          </a:p>
        </p:txBody>
      </p:sp>
      <p:sp>
        <p:nvSpPr>
          <p:cNvPr id="8" name="ตัวแทนข้อความ 2"/>
          <p:cNvSpPr>
            <a:spLocks noGrp="1"/>
          </p:cNvSpPr>
          <p:nvPr>
            <p:ph type="body" sz="quarter" idx="14" hasCustomPrompt="1"/>
          </p:nvPr>
        </p:nvSpPr>
        <p:spPr>
          <a:xfrm>
            <a:off x="252601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ที่อยู่อีเมล</a:t>
            </a:r>
          </a:p>
        </p:txBody>
      </p:sp>
      <p:sp>
        <p:nvSpPr>
          <p:cNvPr id="9" name="ตัวแทนข้อความ 2"/>
          <p:cNvSpPr>
            <a:spLocks noGrp="1"/>
          </p:cNvSpPr>
          <p:nvPr>
            <p:ph type="body" sz="quarter" idx="15" hasCustomPrompt="1"/>
          </p:nvPr>
        </p:nvSpPr>
        <p:spPr>
          <a:xfrm>
            <a:off x="252601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ชื่อผู้ใช้ Twitter</a:t>
            </a:r>
          </a:p>
        </p:txBody>
      </p:sp>
      <p:sp>
        <p:nvSpPr>
          <p:cNvPr id="22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421538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24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421538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พิมพ์ตำแหน่งหรืองานอดิเรกที่นี่</a:t>
            </a:r>
          </a:p>
        </p:txBody>
      </p:sp>
      <p:sp>
        <p:nvSpPr>
          <p:cNvPr id="23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573107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พิมพ์ที่อยู่ที่นี่</a:t>
            </a:r>
          </a:p>
        </p:txBody>
      </p:sp>
      <p:sp>
        <p:nvSpPr>
          <p:cNvPr id="25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573107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หมายเลขโทรศัพท์</a:t>
            </a:r>
          </a:p>
        </p:txBody>
      </p:sp>
      <p:sp>
        <p:nvSpPr>
          <p:cNvPr id="26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573107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ที่อยู่อีเมล</a:t>
            </a:r>
          </a:p>
        </p:txBody>
      </p:sp>
      <p:sp>
        <p:nvSpPr>
          <p:cNvPr id="27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573107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ชื่อผู้ใช้ Twitter</a:t>
            </a:r>
          </a:p>
        </p:txBody>
      </p:sp>
      <p:sp>
        <p:nvSpPr>
          <p:cNvPr id="28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101032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30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101032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พิมพ์ตำแหน่งหรืองานอดิเรกที่นี่</a:t>
            </a:r>
          </a:p>
        </p:txBody>
      </p:sp>
      <p:sp>
        <p:nvSpPr>
          <p:cNvPr id="29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601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พิมพ์ที่อยู่ที่นี่</a:t>
            </a:r>
          </a:p>
        </p:txBody>
      </p:sp>
      <p:sp>
        <p:nvSpPr>
          <p:cNvPr id="31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252601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หมายเลขโทรศัพท์</a:t>
            </a:r>
          </a:p>
        </p:txBody>
      </p:sp>
      <p:sp>
        <p:nvSpPr>
          <p:cNvPr id="32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252601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ที่อยู่อีเมล</a:t>
            </a:r>
          </a:p>
        </p:txBody>
      </p:sp>
      <p:sp>
        <p:nvSpPr>
          <p:cNvPr id="33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252601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ชื่อผู้ใช้ Twitter</a:t>
            </a:r>
          </a:p>
        </p:txBody>
      </p:sp>
      <p:sp>
        <p:nvSpPr>
          <p:cNvPr id="34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421538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36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421538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พิมพ์ตำแหน่งหรืองานอดิเรกที่นี่</a:t>
            </a:r>
          </a:p>
        </p:txBody>
      </p:sp>
      <p:sp>
        <p:nvSpPr>
          <p:cNvPr id="35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573107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พิมพ์ที่อยู่ที่นี่</a:t>
            </a:r>
          </a:p>
        </p:txBody>
      </p:sp>
      <p:sp>
        <p:nvSpPr>
          <p:cNvPr id="37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573107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หมายเลขโทรศัพท์</a:t>
            </a:r>
          </a:p>
        </p:txBody>
      </p:sp>
      <p:sp>
        <p:nvSpPr>
          <p:cNvPr id="38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573107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ที่อยู่อีเมล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573107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ชื่อผู้ใช้ Twitter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101032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101032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พิมพ์ตำแหน่งหรืองานอดิเรกที่นี่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252601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พิมพ์ที่อยู่ที่นี่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601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หมายเลขโทรศัพท์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252601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ที่อยู่อีเมล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252601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ชื่อผู้ใช้ Twitter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421538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421538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พิมพ์ตำแหน่งหรืองานอดิเรกที่นี่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573107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พิมพ์ที่อยู่ที่นี่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573107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หมายเลขโทรศัพท์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573107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ที่อยู่อีเมล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573107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ชื่อผู้ใช้ Twitter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46" hasCustomPrompt="1"/>
          </p:nvPr>
        </p:nvSpPr>
        <p:spPr>
          <a:xfrm>
            <a:off x="101032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48" hasCustomPrompt="1"/>
          </p:nvPr>
        </p:nvSpPr>
        <p:spPr>
          <a:xfrm>
            <a:off x="101032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พิมพ์ตำแหน่งหรืองานอดิเรกที่นี่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47" hasCustomPrompt="1"/>
          </p:nvPr>
        </p:nvSpPr>
        <p:spPr>
          <a:xfrm>
            <a:off x="252601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พิมพ์ที่อยู่ที่นี่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49" hasCustomPrompt="1"/>
          </p:nvPr>
        </p:nvSpPr>
        <p:spPr>
          <a:xfrm>
            <a:off x="252601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หมายเลขโทรศัพท์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50" hasCustomPrompt="1"/>
          </p:nvPr>
        </p:nvSpPr>
        <p:spPr>
          <a:xfrm>
            <a:off x="252601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ที่อยู่อีเมล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601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ชื่อผู้ใช้ Twitter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52" hasCustomPrompt="1"/>
          </p:nvPr>
        </p:nvSpPr>
        <p:spPr>
          <a:xfrm>
            <a:off x="421538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54" hasCustomPrompt="1"/>
          </p:nvPr>
        </p:nvSpPr>
        <p:spPr>
          <a:xfrm>
            <a:off x="421538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พิมพ์ตำแหน่งหรืองานอดิเรกที่นี่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53" hasCustomPrompt="1"/>
          </p:nvPr>
        </p:nvSpPr>
        <p:spPr>
          <a:xfrm>
            <a:off x="573107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พิมพ์ที่อยู่ที่นี่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55" hasCustomPrompt="1"/>
          </p:nvPr>
        </p:nvSpPr>
        <p:spPr>
          <a:xfrm>
            <a:off x="573107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หมายเลขโทรศัพท์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56" hasCustomPrompt="1"/>
          </p:nvPr>
        </p:nvSpPr>
        <p:spPr>
          <a:xfrm>
            <a:off x="573107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ที่อยู่อีเมล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57" hasCustomPrompt="1"/>
          </p:nvPr>
        </p:nvSpPr>
        <p:spPr>
          <a:xfrm>
            <a:off x="573107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ชื่อผู้ใช้ Twitter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58" hasCustomPrompt="1"/>
          </p:nvPr>
        </p:nvSpPr>
        <p:spPr>
          <a:xfrm>
            <a:off x="101032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60" hasCustomPrompt="1"/>
          </p:nvPr>
        </p:nvSpPr>
        <p:spPr>
          <a:xfrm>
            <a:off x="101032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พิมพ์ตำแหน่งหรืองานอดิเรกที่นี่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59" hasCustomPrompt="1"/>
          </p:nvPr>
        </p:nvSpPr>
        <p:spPr>
          <a:xfrm>
            <a:off x="252601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พิมพ์ที่อยู่ที่นี่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61" hasCustomPrompt="1"/>
          </p:nvPr>
        </p:nvSpPr>
        <p:spPr>
          <a:xfrm>
            <a:off x="252601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หมายเลขโทรศัพท์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62" hasCustomPrompt="1"/>
          </p:nvPr>
        </p:nvSpPr>
        <p:spPr>
          <a:xfrm>
            <a:off x="252601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ที่อยู่อีเมล</a:t>
            </a:r>
          </a:p>
        </p:txBody>
      </p:sp>
      <p:sp>
        <p:nvSpPr>
          <p:cNvPr id="69" name="ตัวแทนข้อความ 2"/>
          <p:cNvSpPr>
            <a:spLocks noGrp="1"/>
          </p:cNvSpPr>
          <p:nvPr>
            <p:ph type="body" sz="quarter" idx="63" hasCustomPrompt="1"/>
          </p:nvPr>
        </p:nvSpPr>
        <p:spPr>
          <a:xfrm>
            <a:off x="252601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ชื่อผู้ใช้ Twitter</a:t>
            </a:r>
          </a:p>
        </p:txBody>
      </p:sp>
      <p:sp>
        <p:nvSpPr>
          <p:cNvPr id="70" name="ตัวแทนข้อความ 2"/>
          <p:cNvSpPr>
            <a:spLocks noGrp="1"/>
          </p:cNvSpPr>
          <p:nvPr>
            <p:ph type="body" sz="quarter" idx="64" hasCustomPrompt="1"/>
          </p:nvPr>
        </p:nvSpPr>
        <p:spPr>
          <a:xfrm>
            <a:off x="421538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72" name="ตัวแทนข้อความ 2"/>
          <p:cNvSpPr>
            <a:spLocks noGrp="1"/>
          </p:cNvSpPr>
          <p:nvPr>
            <p:ph type="body" sz="quarter" idx="66" hasCustomPrompt="1"/>
          </p:nvPr>
        </p:nvSpPr>
        <p:spPr>
          <a:xfrm>
            <a:off x="421538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พิมพ์ตำแหน่งหรืองานอดิเรกที่นี่</a:t>
            </a:r>
          </a:p>
        </p:txBody>
      </p:sp>
      <p:sp>
        <p:nvSpPr>
          <p:cNvPr id="71" name="ตัวแทนข้อความ 2"/>
          <p:cNvSpPr>
            <a:spLocks noGrp="1"/>
          </p:cNvSpPr>
          <p:nvPr>
            <p:ph type="body" sz="quarter" idx="65" hasCustomPrompt="1"/>
          </p:nvPr>
        </p:nvSpPr>
        <p:spPr>
          <a:xfrm>
            <a:off x="573107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พิมพ์ที่อยู่ที่นี่</a:t>
            </a:r>
          </a:p>
        </p:txBody>
      </p:sp>
      <p:sp>
        <p:nvSpPr>
          <p:cNvPr id="73" name="ตัวแทนข้อความ 2"/>
          <p:cNvSpPr>
            <a:spLocks noGrp="1"/>
          </p:cNvSpPr>
          <p:nvPr>
            <p:ph type="body" sz="quarter" idx="67" hasCustomPrompt="1"/>
          </p:nvPr>
        </p:nvSpPr>
        <p:spPr>
          <a:xfrm>
            <a:off x="573107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หมายเลขโทรศัพท์</a:t>
            </a:r>
          </a:p>
        </p:txBody>
      </p:sp>
      <p:sp>
        <p:nvSpPr>
          <p:cNvPr id="74" name="ตัวแทนข้อความ 2"/>
          <p:cNvSpPr>
            <a:spLocks noGrp="1"/>
          </p:cNvSpPr>
          <p:nvPr>
            <p:ph type="body" sz="quarter" idx="68" hasCustomPrompt="1"/>
          </p:nvPr>
        </p:nvSpPr>
        <p:spPr>
          <a:xfrm>
            <a:off x="573107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ที่อยู่อีเมล</a:t>
            </a:r>
          </a:p>
        </p:txBody>
      </p:sp>
      <p:sp>
        <p:nvSpPr>
          <p:cNvPr id="75" name="ตัวแทนข้อความ 2"/>
          <p:cNvSpPr>
            <a:spLocks noGrp="1"/>
          </p:cNvSpPr>
          <p:nvPr>
            <p:ph type="body" sz="quarter" idx="69" hasCustomPrompt="1"/>
          </p:nvPr>
        </p:nvSpPr>
        <p:spPr>
          <a:xfrm>
            <a:off x="573107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ชื่อผู้ใช้ Twitter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ตารางนามบัตร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สี่เหลี่ยมผืนผ้า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สี่เหลี่ยมผืนผ้า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สี่เหลี่ยมผืนผ้า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" name="สี่เหลี่ยมผืนผ้า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" name="สี่เหลี่ยมผืนผ้า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" name="สี่เหลี่ยมผืนผ้า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" name="สี่เหลี่ยมผืนผ้า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5" name="สี่เหลี่ยมผืนผ้า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" name="สี่เหลี่ยมผืนผ้า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" name="สี่เหลี่ยมผืนผ้า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2" name="ตัวแทนชื่อเรื่อง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27/11/56</a:t>
            </a:fld>
            <a:endParaRPr lang="th-TH"/>
          </a:p>
        </p:txBody>
      </p:sp>
      <p:sp>
        <p:nvSpPr>
          <p:cNvPr id="5" name="ตัวแทนส่วนท้าย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h-TH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th-TH"/>
          </a:p>
        </p:txBody>
      </p:sp>
      <p:pic>
        <p:nvPicPr>
          <p:cNvPr id="38" name="รูปภาพ 37" descr="ภาพระยะใกล้ของดอกซากุระ" title="รูปภาพการออกแบบสไลด์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58104"/>
            <a:ext cx="3201107" cy="1828800"/>
          </a:xfrm>
          <a:prstGeom prst="rect">
            <a:avLst/>
          </a:prstGeom>
        </p:spPr>
      </p:pic>
      <p:pic>
        <p:nvPicPr>
          <p:cNvPr id="40" name="รูปภาพ 39" descr="ภาพระยะใกล้ของดอกซากุระ" title="รูปภาพการออกแบบสไลด์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57200"/>
            <a:ext cx="3201107" cy="1828800"/>
          </a:xfrm>
          <a:prstGeom prst="rect">
            <a:avLst/>
          </a:prstGeom>
        </p:spPr>
      </p:pic>
      <p:pic>
        <p:nvPicPr>
          <p:cNvPr id="41" name="รูปภาพ 40" descr="ภาพระยะใกล้ของดอกซากุระ" title="รูปภาพการออกแบบสไลด์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2286904"/>
            <a:ext cx="3201107" cy="1828800"/>
          </a:xfrm>
          <a:prstGeom prst="rect">
            <a:avLst/>
          </a:prstGeom>
        </p:spPr>
      </p:pic>
      <p:pic>
        <p:nvPicPr>
          <p:cNvPr id="42" name="รูปภาพ 41" descr="ภาพระยะใกล้ของดอกซากุระ" title="รูปภาพการออกแบบสไลด์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2286904"/>
            <a:ext cx="3201107" cy="1828800"/>
          </a:xfrm>
          <a:prstGeom prst="rect">
            <a:avLst/>
          </a:prstGeom>
        </p:spPr>
      </p:pic>
      <p:pic>
        <p:nvPicPr>
          <p:cNvPr id="43" name="รูปภาพ 42" descr="ภาพระยะใกล้ของดอกซากุระ" title="รูปภาพการออกแบบสไลด์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114800"/>
            <a:ext cx="3201107" cy="1828800"/>
          </a:xfrm>
          <a:prstGeom prst="rect">
            <a:avLst/>
          </a:prstGeom>
        </p:spPr>
      </p:pic>
      <p:pic>
        <p:nvPicPr>
          <p:cNvPr id="44" name="รูปภาพ 43" descr="ภาพระยะใกล้ของดอกซากุระ" title="รูปภาพการออกแบบสไลด์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114800"/>
            <a:ext cx="3201107" cy="1828800"/>
          </a:xfrm>
          <a:prstGeom prst="rect">
            <a:avLst/>
          </a:prstGeom>
        </p:spPr>
      </p:pic>
      <p:pic>
        <p:nvPicPr>
          <p:cNvPr id="45" name="รูปภาพ 44" descr="ภาพระยะใกล้ของดอกซากุระ" title="รูปภาพการออกแบบสไลด์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5943600"/>
            <a:ext cx="3201107" cy="1828800"/>
          </a:xfrm>
          <a:prstGeom prst="rect">
            <a:avLst/>
          </a:prstGeom>
        </p:spPr>
      </p:pic>
      <p:pic>
        <p:nvPicPr>
          <p:cNvPr id="46" name="รูปภาพ 45" descr="ภาพระยะใกล้ของดอกซากุระ" title="รูปภาพการออกแบบสไลด์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5943600"/>
            <a:ext cx="3201107" cy="1828800"/>
          </a:xfrm>
          <a:prstGeom prst="rect">
            <a:avLst/>
          </a:prstGeom>
        </p:spPr>
      </p:pic>
      <p:pic>
        <p:nvPicPr>
          <p:cNvPr id="47" name="รูปภาพ 46" descr="ภาพระยะใกล้ของดอกซากุระ" title="รูปภาพการออกแบบสไลด์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7776018"/>
            <a:ext cx="3201107" cy="1828800"/>
          </a:xfrm>
          <a:prstGeom prst="rect">
            <a:avLst/>
          </a:prstGeom>
        </p:spPr>
      </p:pic>
      <p:pic>
        <p:nvPicPr>
          <p:cNvPr id="48" name="รูปภาพ 47" descr="ภาพระยะใกล้ของดอกซากุระ" title="รูปภาพการออกแบบสไลด์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7776018"/>
            <a:ext cx="320110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th-TH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th-TH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เกียรติศักดิ์ พรประดับ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ถ่ายภาพธรรมชาติ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1234 ถนนรามคำแหง</a:t>
            </a:r>
          </a:p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ปทุมวัน นนทบุรี 98052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360.555.0150</a:t>
            </a:r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kiettisuk@example.com</a:t>
            </a:r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@kiettisukexamplecom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8" name="ตัวแทนข้อความ 127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0" name="ตัวแทนข้อความ 12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9" name="ตัวแทนข้อความ 12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1" name="ตัวแทนข้อความ 130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2" name="ตัวแทนข้อความ 131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3" name="ตัวแทนข้อความ 132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8" name="ตัวแทนข้อความ 18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0" name="ตัวแทนข้อความ 18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9" name="ตัวแทนข้อความ 18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1" name="ตัวแทนข้อความ 19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2" name="ตัวแทนข้อความ 19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3" name="ตัวแทนข้อความ 19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4" name="ตัวแทนข้อความ 19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6" name="ตัวแทนข้อความ 19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5" name="ตัวแทนข้อความ 19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7" name="ตัวแทนข้อความ 19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8" name="ตัวแทนข้อความ 19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9" name="ตัวแทนข้อความ 19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0" name="ตัวแทนข้อความ 19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2" name="ตัวแทนข้อความ 20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1" name="ตัวแทนข้อความ 20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3" name="ตัวแทนข้อความ 20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4" name="ตัวแทนข้อความ 20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5" name="ตัวแทนข้อความ 20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6" name="ตัวแทนข้อความ 20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8" name="ตัวแทนข้อความ 207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7" name="ตัวแทนข้อความ 206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9" name="ตัวแทนข้อความ 208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ตัวแทนข้อความ 209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ตัวแทนข้อความ 210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2" name="ตัวแทนข้อความ 211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4" name="ตัวแทนข้อความ 213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3" name="ตัวแทนข้อความ 212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5" name="ตัวแทนข้อความ 214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6" name="ตัวแทนข้อความ 215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7" name="ตัวแทนข้อความ 216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</p:sld>
</file>

<file path=ppt/theme/theme1.xml><?xml version="1.0" encoding="utf-8"?>
<a:theme xmlns:a="http://schemas.openxmlformats.org/drawingml/2006/main" name="นามบัตรลายดอกไม้บานสะพรั่ง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FF3180C7-0895-4E25-ABFC-E6B517B1B6F8}" vid="{4F19CFFE-FAB9-4643-B238-E2662EFE57AB}"/>
    </a:ext>
  </a:extLst>
</a:theme>
</file>

<file path=ppt/theme/theme2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Props1.xml><?xml version="1.0" encoding="utf-8"?>
<ds:datastoreItem xmlns:ds="http://schemas.openxmlformats.org/officeDocument/2006/customXml" ds:itemID="{B7F6C887-8326-46D4-BD6F-D16C07DF6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BA1DFFC-369B-42FD-973F-E148D8C777B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F020CDB-B4A8-40F0-A861-A1F3BC6288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</Words>
  <Application>Microsoft Office PowerPoint</Application>
  <PresentationFormat>กำหนดเอง</PresentationFormat>
  <Paragraphs>11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Angsana New</vt:lpstr>
      <vt:lpstr>Arial</vt:lpstr>
      <vt:lpstr>Cambria</vt:lpstr>
      <vt:lpstr>Leelawadee</vt:lpstr>
      <vt:lpstr>นามบัตรลายดอกไม้บานสะพรั่ง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2013-07-31T14:35:54Z</dcterms:created>
  <dcterms:modified xsi:type="dcterms:W3CDTF">2013-11-27T10:17:27Z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