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4" autoAdjust="0"/>
  </p:normalViewPr>
  <p:slideViewPr>
    <p:cSldViewPr>
      <p:cViewPr varScale="1">
        <p:scale>
          <a:sx n="96" d="100"/>
          <a:sy n="96" d="100"/>
        </p:scale>
        <p:origin x="1038" y="9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48694CB-89C2-45D0-83A0-70E5539077C5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18/12/56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CB54EEF4-AE00-4F2B-9D9D-838C5CBF4227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EB22FA3-6B2F-4DCA-8D3D-3B2508BFB805}" type="datetimeFigureOut">
              <a:rPr lang="th-TH" smtClean="0"/>
              <a:pPr/>
              <a:t>18/12/56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F820418-197A-465D-9B6B-52737CE0C14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ถ้าต้องการ</a:t>
            </a:r>
            <a:r>
              <a:rPr lang="th-TH" baseline="0" smtClean="0"/>
              <a:t> เปลี่ยนนามบัตรตัวอย่างแรก ให้แทนที่ด้วยเนื้อหาของคุณเอง ถ้าต้องการ</a:t>
            </a:r>
            <a:r>
              <a:rPr lang="th-TH" baseline="0" dirty="0" err="1" smtClean="0"/>
              <a:t>เปลี่ยนโล</a:t>
            </a:r>
            <a:r>
              <a:rPr lang="th-TH" baseline="0" dirty="0" smtClean="0"/>
              <a:t>โก้ ให้เลือกรูปภาพ "แทนที่</a:t>
            </a:r>
            <a:r>
              <a:rPr lang="th-TH" baseline="0" dirty="0" err="1" smtClean="0"/>
              <a:t>ด้วยโล</a:t>
            </a:r>
            <a:r>
              <a:rPr lang="th-TH" baseline="0" dirty="0" smtClean="0"/>
              <a:t>โก้" แล้วเลือก เปลี่ยนรูปภาพ บน</a:t>
            </a:r>
            <a:r>
              <a:rPr lang="th-TH" baseline="0" dirty="0" err="1" smtClean="0"/>
              <a:t>แท็บ</a:t>
            </a:r>
            <a:r>
              <a:rPr lang="th-TH" baseline="0" dirty="0" smtClean="0"/>
              <a:t> รูปแบบ ของ เครื่องมือรูปภาพ</a:t>
            </a:r>
          </a:p>
          <a:p>
            <a:endParaRPr lang="th-TH" baseline="0" dirty="0" smtClean="0"/>
          </a:p>
          <a:p>
            <a:r>
              <a:rPr lang="th-TH" baseline="0" dirty="0" smtClean="0"/>
              <a:t>หรือถ้าคุณต้องการเริ่มต้นจากกระดานเปล่าๆ ให้กดปุ่ม สไลด์ใหม่ บน</a:t>
            </a:r>
            <a:r>
              <a:rPr lang="th-TH" baseline="0" dirty="0" err="1" smtClean="0"/>
              <a:t>แท็บ</a:t>
            </a:r>
            <a:r>
              <a:rPr lang="th-TH" baseline="0" dirty="0" smtClean="0"/>
              <a:t> หน้าแรก เพื่อแทรกหน้าใหม่ แล้วใส่ข้อความของคุณในพื้นที่ที่สำรองไว้ที่ว่างอยู่และ</a:t>
            </a:r>
            <a:r>
              <a:rPr lang="th-TH" baseline="0" dirty="0" err="1" smtClean="0"/>
              <a:t>เพิ่มโล</a:t>
            </a:r>
            <a:r>
              <a:rPr lang="th-TH" baseline="0" dirty="0" smtClean="0"/>
              <a:t>โก้ของคุณโดยใช้ แทรกรูปภาพ 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0418-197A-465D-9B6B-52737CE0C14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นามบัตร 10 ใ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บล็อกสี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0" name="ตัวแทนข้อความ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69" name="ตัวแทนข้อความ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24" name="ตัวแทนข้อความ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75" name="ตัวแทนข้อความ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125" name="ตัวแทนข้อความ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136" name="ตัวแทนข้อความ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43862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137" name="ตัวแทนข้อความ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โทรศัพท์มือถือ</a:t>
            </a:r>
          </a:p>
        </p:txBody>
      </p:sp>
      <p:sp>
        <p:nvSpPr>
          <p:cNvPr id="148" name="ตัวแทนข้อความ 31"/>
          <p:cNvSpPr>
            <a:spLocks noGrp="1"/>
          </p:cNvSpPr>
          <p:nvPr>
            <p:ph type="body" sz="quarter" idx="84" hasCustomPrompt="1"/>
          </p:nvPr>
        </p:nvSpPr>
        <p:spPr>
          <a:xfrm>
            <a:off x="1066799" y="3474052"/>
            <a:ext cx="1070135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149" name="ตัวแทนข้อความ 31"/>
          <p:cNvSpPr>
            <a:spLocks noGrp="1"/>
          </p:cNvSpPr>
          <p:nvPr>
            <p:ph type="body" sz="quarter" idx="85" hasCustomPrompt="1"/>
          </p:nvPr>
        </p:nvSpPr>
        <p:spPr>
          <a:xfrm>
            <a:off x="1295400" y="3595684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161" name="บล็อกสี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2" name="ตัวแทนข้อความ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163" name="ตัวแทนข้อความ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64" name="ตัวแทนข้อความ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165" name="ตัวแทนข้อความ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166" name="ตัวแทนข้อความ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167" name="ตัวแทนข้อความ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43862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168" name="ตัวแทนข้อความ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โทรศัพท์มือถือ</a:t>
            </a:r>
          </a:p>
        </p:txBody>
      </p:sp>
      <p:sp>
        <p:nvSpPr>
          <p:cNvPr id="169" name="ตัวแทนข้อความ 31"/>
          <p:cNvSpPr>
            <a:spLocks noGrp="1"/>
          </p:cNvSpPr>
          <p:nvPr>
            <p:ph type="body" sz="quarter" idx="93" hasCustomPrompt="1"/>
          </p:nvPr>
        </p:nvSpPr>
        <p:spPr>
          <a:xfrm>
            <a:off x="2895599" y="3474052"/>
            <a:ext cx="1070135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170" name="ตัวแทนข้อความ 31"/>
          <p:cNvSpPr>
            <a:spLocks noGrp="1"/>
          </p:cNvSpPr>
          <p:nvPr>
            <p:ph type="body" sz="quarter" idx="94" hasCustomPrompt="1"/>
          </p:nvPr>
        </p:nvSpPr>
        <p:spPr>
          <a:xfrm>
            <a:off x="3124200" y="3595684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172" name="บล็อกสี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3" name="ตัวแทนข้อความ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174" name="ตัวแทนข้อความ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75" name="ตัวแทนข้อความ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176" name="ตัวแทนข้อความ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177" name="ตัวแทนข้อความ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178" name="ตัวแทนข้อความ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439828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179" name="ตัวแทนข้อความ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180" name="ตัวแทนข้อความ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724400" y="3474052"/>
            <a:ext cx="107098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181" name="ตัวแทนข้อความ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953845" y="3595684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183" name="บล็อกสี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4" name="ตัวแทนข้อความ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185" name="ตัวแทนข้อความ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86" name="ตัวแทนข้อความ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187" name="ตัวแทนข้อความ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188" name="ตัวแทนข้อความ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189" name="ตัวแทนข้อความ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43862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190" name="ตัวแทนข้อความ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191" name="ตัวแทนข้อความ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553199" y="3474052"/>
            <a:ext cx="1070135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192" name="ตัวแทนข้อความ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781800" y="3595684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194" name="บล็อกสี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5" name="ตัวแทนข้อความ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196" name="ตัวแทนข้อความ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197" name="ตัวแทนข้อความ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198" name="ตัวแทนข้อความ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199" name="ตัวแทนข้อความ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พิมพ์ชื่อเมือง รัฐ และจังหวัดที่นี่</a:t>
            </a:r>
          </a:p>
        </p:txBody>
      </p:sp>
      <p:sp>
        <p:nvSpPr>
          <p:cNvPr id="200" name="ตัวแทนข้อความ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6" y="3474052"/>
            <a:ext cx="434913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201" name="ตัวแทนข้อความ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202" name="ตัวแทนข้อความ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382000" y="3474052"/>
            <a:ext cx="107589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203" name="ตัวแทนข้อความ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616360" y="3595684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205" name="บล็อกสี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6" name="ตัวแทนข้อความ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207" name="ตัวแทนข้อความ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08" name="ตัวแทนข้อความ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209" name="ตัวแทนข้อความ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210" name="ตัวแทนข้อความ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211" name="ตัวแทนข้อความ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436576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212" name="ตัวแทนข้อความ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213" name="ตัวแทนข้อความ 31"/>
          <p:cNvSpPr>
            <a:spLocks noGrp="1"/>
          </p:cNvSpPr>
          <p:nvPr>
            <p:ph type="body" sz="quarter" idx="129" hasCustomPrompt="1"/>
          </p:nvPr>
        </p:nvSpPr>
        <p:spPr>
          <a:xfrm>
            <a:off x="1064751" y="6675159"/>
            <a:ext cx="107218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214" name="ตัวแทนข้อความ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295400" y="6796791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216" name="บล็อกสี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7" name="ตัวแทนข้อความ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218" name="ตัวแทนข้อความ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19" name="ตัวแทนข้อความ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220" name="ตัวแทนข้อความ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221" name="ตัวแทนข้อความ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222" name="ตัวแทนข้อความ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436576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223" name="ตัวแทนข้อความ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224" name="ตัวแทนข้อความ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893551" y="6675159"/>
            <a:ext cx="107218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225" name="ตัวแทนข้อความ 31"/>
          <p:cNvSpPr>
            <a:spLocks noGrp="1"/>
          </p:cNvSpPr>
          <p:nvPr>
            <p:ph type="body" sz="quarter" idx="139" hasCustomPrompt="1"/>
          </p:nvPr>
        </p:nvSpPr>
        <p:spPr>
          <a:xfrm>
            <a:off x="3124200" y="6796791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227" name="บล็อกสี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8" name="ตัวแทนข้อความ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229" name="ตัวแทนข้อความ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30" name="ตัวแทนข้อความ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231" name="ตัวแทนข้อความ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232" name="ตัวแทนข้อความ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233" name="ตัวแทนข้อความ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439828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234" name="ตัวแทนข้อความ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235" name="ตัวแทนข้อความ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724400" y="6675158"/>
            <a:ext cx="1070980" cy="12163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236" name="ตัวแทนข้อความ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953845" y="6796791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238" name="บล็อกสี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9" name="ตัวแทนข้อความ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240" name="ตัวแทนข้อความ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41" name="ตัวแทนข้อความ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242" name="ตัวแทนข้อความ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243" name="ตัวแทนข้อความ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244" name="ตัวแทนข้อความ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43862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245" name="ตัวแทนข้อความ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246" name="ตัวแทนข้อความ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551151" y="6675159"/>
            <a:ext cx="1072184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247" name="ตัวแทนข้อความ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781800" y="6796791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  <p:sp>
        <p:nvSpPr>
          <p:cNvPr id="249" name="บล็อกสี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50" name="ตัวแทนข้อความ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cap="all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[คำนำหน้า]</a:t>
            </a:r>
          </a:p>
        </p:txBody>
      </p:sp>
      <p:sp>
        <p:nvSpPr>
          <p:cNvPr id="251" name="ตัวแทนข้อความ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1200" b="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พิมพ์ชื่อที่นี่</a:t>
            </a:r>
          </a:p>
        </p:txBody>
      </p:sp>
      <p:sp>
        <p:nvSpPr>
          <p:cNvPr id="252" name="ตัวแทนข้อความ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[อีเมล]</a:t>
            </a:r>
          </a:p>
        </p:txBody>
      </p:sp>
      <p:sp>
        <p:nvSpPr>
          <p:cNvPr id="253" name="ตัวแทนข้อความ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[ที่อยู่]</a:t>
            </a:r>
          </a:p>
        </p:txBody>
      </p:sp>
      <p:sp>
        <p:nvSpPr>
          <p:cNvPr id="254" name="ตัวแทนข้อความ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[จังหวัด รหัสไปรษณีย์]</a:t>
            </a:r>
          </a:p>
        </p:txBody>
      </p:sp>
      <p:sp>
        <p:nvSpPr>
          <p:cNvPr id="255" name="ตัวแทนข้อความ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434912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 smtClean="0"/>
              <a:t>ที่ทำงาน</a:t>
            </a:r>
            <a:endParaRPr lang="th-TH" dirty="0"/>
          </a:p>
        </p:txBody>
      </p:sp>
      <p:sp>
        <p:nvSpPr>
          <p:cNvPr id="256" name="ตัวแทนข้อความ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669274" cy="13792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1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โทรศัพท์มือถือ</a:t>
            </a:r>
          </a:p>
        </p:txBody>
      </p:sp>
      <p:sp>
        <p:nvSpPr>
          <p:cNvPr id="257" name="ตัวแทนข้อความ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381999" y="6675159"/>
            <a:ext cx="1075895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 dirty="0"/>
              <a:t>[หมายเลขโทรศัพท์]</a:t>
            </a:r>
          </a:p>
        </p:txBody>
      </p:sp>
      <p:sp>
        <p:nvSpPr>
          <p:cNvPr id="258" name="ตัวแทนข้อความ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616360" y="6796791"/>
            <a:ext cx="841062" cy="13792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th-TH" sz="800" b="0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[หมายเลขโทรศัพท์]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ตารางนามบัตร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สี่เหลี่ยมผืนผ้า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สี่เหลี่ยมผืนผ้า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สี่เหลี่ยมผืนผ้า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สี่เหลี่ยมผืนผ้า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สี่เหลี่ยมผืนผ้า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สี่เหลี่ยมผืนผ้า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สี่เหลี่ยมผืนผ้า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4B9D2A2-FC5D-4E38-84C4-91BB2860F0FC}" type="datetimeFigureOut">
              <a:rPr lang="th-TH" smtClean="0"/>
              <a:pPr/>
              <a:t>18/12/56</a:t>
            </a:fld>
            <a:endParaRPr lang="th-TH" dirty="0"/>
          </a:p>
        </p:txBody>
      </p:sp>
      <p:sp>
        <p:nvSpPr>
          <p:cNvPr id="5" name="ตัวแทนส่วนท้าย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DECF1AC-24A7-42A4-9FAC-3CE63B9FFA6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th-TH" sz="4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3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th-TH"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ตัวแทนข้อความ 9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h-TH"/>
              <a:t>รองประธาน</a:t>
            </a:r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h-TH"/>
              <a:t>Sirirat Manorodpradit</a:t>
            </a:r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th-TH"/>
              <a:t>sirirat@fabrikam.com</a:t>
            </a:r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th-TH"/>
              <a:t>1234 ถ.ราชดำเนิน</a:t>
            </a:r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th-TH"/>
              <a:t>ปทุมวัน นนทบุรี 98052</a:t>
            </a:r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th-TH"/>
              <a:t>360.555.0150</a:t>
            </a:r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th-TH"/>
              <a:t>360.555.0152</a:t>
            </a:r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6" name="ตัวแทนข้อความ 115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17" name="ตัวแทนข้อความ 116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5" name="ตัวแทนข้อความ 7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7" name="ตัวแทนข้อความ 76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5" name="ตัวแทนข้อความ 124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26" name="ตัวแทนข้อความ 12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4" name="ตัวแทนข้อความ 133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35" name="ตัวแทนข้อความ 134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8" name="ตัวแทนข้อความ 287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3" name="ตัวแทนข้อความ 14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44" name="ตัวแทนข้อความ 14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289" name="ตัวแทนข้อความ 288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0" name="ตัวแทนข้อความ 289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1" name="ตัวแทนข้อความ 290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2" name="ตัวแทนข้อความ 291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3" name="ตัวแทนข้อความ 292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4" name="ตัวแทนข้อความ 293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5" name="ตัวแทนข้อความ 294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2" name="ตัวแทนข้อความ 15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53" name="ตัวแทนข้อความ 15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296" name="ตัวแทนข้อความ 295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7" name="ตัวแทนข้อความ 29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8" name="ตัวแทนข้อความ 297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9" name="ตัวแทนข้อความ 29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0" name="ตัวแทนข้อความ 299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1" name="ตัวแทนข้อความ 16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62" name="ตัวแทนข้อความ 16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2" name="ตัวแทนข้อความ 111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3" name="ตัวแทนข้อความ 11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0" name="ตัวแทนข้อความ 169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71" name="ตัวแทนข้อความ 170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114" name="ตัวแทนข้อความ 11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5" name="ตัวแทนข้อความ 114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8" name="ตัวแทนข้อความ 11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9" name="ตัวแทนข้อความ 118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0" name="ตัวแทนข้อความ 119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1" name="ตัวแทนข้อความ 120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2" name="ตัวแทนข้อความ 121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9" name="ตัวแทนข้อความ 178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th-TH" dirty="0"/>
              <a:t>ที่ทำงาน</a:t>
            </a:r>
            <a:endParaRPr lang="th-TH" dirty="0"/>
          </a:p>
        </p:txBody>
      </p:sp>
      <p:sp>
        <p:nvSpPr>
          <p:cNvPr id="180" name="ตัวแทนข้อความ 179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r>
              <a:rPr lang="th-TH"/>
              <a:t>โทรศัพท์มือถือ</a:t>
            </a:r>
          </a:p>
        </p:txBody>
      </p:sp>
      <p:sp>
        <p:nvSpPr>
          <p:cNvPr id="123" name="ตัวแทนข้อความ 122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4" name="ตัวแทนข้อความ 123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83" name="รูปภาพ 182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797615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รูปภาพ 363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797615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รูปภาพ 364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797615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รูปภาพ 365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797615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รูปภาพ 366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797615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รูปภาพ 367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3995928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รูปภาพ 368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3995928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รูปภาพ 369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3995928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รูปภาพ 370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3995928"/>
            <a:ext cx="914528" cy="44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รูปภาพ 371" descr="โลโก้" title="รูปภาพตัวอย่า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3995928"/>
            <a:ext cx="914528" cy="442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นามบัตรแนวตั้ง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124</ap:Words>
  <ap:Application>Microsoft Office PowerPoint</ap:Application>
  <ap:PresentationFormat>กำหนดเอง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ap:HeadingPairs>
  <ap:TitlesOfParts>
    <vt:vector baseType="lpstr" size="4">
      <vt:lpstr>Arial</vt:lpstr>
      <vt:lpstr>Leelawadee</vt:lpstr>
      <vt:lpstr>นามบัตรแนวตั้ง</vt:lpstr>
      <vt:lpstr>งานนำเสนอ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2013-12-18T09:16:51Z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