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7772400" cy="10058400"/>
  <p:notesSz cx="6858000" cy="931386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397" autoAdjust="0"/>
    <p:restoredTop sz="90031" autoAdjust="0"/>
  </p:normalViewPr>
  <p:slideViewPr>
    <p:cSldViewPr>
      <p:cViewPr varScale="1">
        <p:scale>
          <a:sx n="72" d="100"/>
          <a:sy n="72" d="100"/>
        </p:scale>
        <p:origin x="2568" y="72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62" d="100"/>
          <a:sy n="62" d="100"/>
        </p:scale>
        <p:origin x="2838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/>
            </a:lvl1pPr>
          </a:lstStyle>
          <a:p>
            <a:fld id="{842B8A08-B855-4C9E-A853-7B959D4FD169}" type="datetimeFigureOut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18/12/56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ส่วนท้าย 3"/>
          <p:cNvSpPr>
            <a:spLocks noGrp="1"/>
          </p:cNvSpPr>
          <p:nvPr>
            <p:ph type="ftr" sz="quarter" idx="2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/>
            </a:lvl1pPr>
          </a:lstStyle>
          <a:p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3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/>
            </a:lvl1pPr>
          </a:lstStyle>
          <a:p>
            <a:fld id="{3B477DF4-BED6-489E-84C5-2F5E5E718F80}" type="slidenum">
              <a:rPr lang="th-TH" smtClean="0">
                <a:latin typeface="Leelawadee" panose="020B0502040204020203" pitchFamily="34" charset="-34"/>
                <a:cs typeface="Leelawadee" panose="020B0502040204020203" pitchFamily="34" charset="-34"/>
              </a:rPr>
              <a:t>‹#›</a:t>
            </a:fld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149923958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ส่วนหัว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16804A9D-5FD2-4FDE-BAD7-9ACDE960ACB3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2214563" y="1163638"/>
            <a:ext cx="2428875" cy="3143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 dirty="0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85800" y="4481513"/>
            <a:ext cx="5486400" cy="314483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6" name="ตัวแทนส่วนท้าย 5"/>
          <p:cNvSpPr>
            <a:spLocks noGrp="1"/>
          </p:cNvSpPr>
          <p:nvPr>
            <p:ph type="ftr" sz="quarter" idx="4"/>
          </p:nvPr>
        </p:nvSpPr>
        <p:spPr>
          <a:xfrm>
            <a:off x="0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84613" y="8847138"/>
            <a:ext cx="2971800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latinLnBrk="0">
              <a:defRPr lang="th-TH" sz="1200"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2108A67B-D4E7-463C-8DE6-E343473A155E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8194811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1pPr>
    <a:lvl2pPr marL="4572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2pPr>
    <a:lvl3pPr marL="9144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3pPr>
    <a:lvl4pPr marL="13716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4pPr>
    <a:lvl5pPr marL="1828800" algn="l" defTabSz="914400" rtl="0" eaLnBrk="1" latinLnBrk="0" hangingPunct="1">
      <a:defRPr lang="th-TH" sz="1200" kern="1200">
        <a:solidFill>
          <a:schemeClr val="tx1"/>
        </a:solidFill>
        <a:latin typeface="Leelawadee" panose="020B0502040204020203" pitchFamily="34" charset="-34"/>
        <a:ea typeface="+mn-ea"/>
        <a:cs typeface="Leelawadee" panose="020B0502040204020203" pitchFamily="34" charset="-34"/>
      </a:defRPr>
    </a:lvl5pPr>
    <a:lvl6pPr marL="22860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lang="th-TH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รูปบนสไลด์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ตัวแทนบันทึกย่อ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h-TH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ถ้าต้องการ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เปลี่ยนนามบัตรตัวอย่างแรก ให้แทนที่ด้วยเนื้อหาของคุณเอง ถ้าต้องการ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เปลี่ยนโล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 ให้เลือกรูปภาพ "แทนที่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ด้วยโล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โก้" แล้วเลือก เปลี่ยนรูปภาพ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รูปแบบ ของ เครื่องมือรูปภาพ</a:t>
            </a:r>
          </a:p>
          <a:p>
            <a:endParaRPr lang="th-TH" baseline="0" dirty="0" smtClean="0">
              <a:latin typeface="Leelawadee" panose="020B0502040204020203" pitchFamily="34" charset="-34"/>
              <a:cs typeface="Leelawadee" panose="020B0502040204020203" pitchFamily="34" charset="-34"/>
            </a:endParaRPr>
          </a:p>
          <a:p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หรือถ้าคุณต้องการเริ่มต้นจากกระดานเปล่าๆ ให้กดปุ่ม สไลด์ใหม่ บน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แท็บ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 หน้าแรก เพื่อแทรกหน้าใหม่ แล้วใส่ข้อความของคุณในพื้นที่ที่สำรองไว้ที่ว่างอยู่และ</a:t>
            </a:r>
            <a:r>
              <a:rPr lang="th-TH" baseline="0" dirty="0" err="1" smtClean="0">
                <a:latin typeface="Leelawadee" panose="020B0502040204020203" pitchFamily="34" charset="-34"/>
                <a:cs typeface="Leelawadee" panose="020B0502040204020203" pitchFamily="34" charset="-34"/>
              </a:rPr>
              <a:t>เพิ่มโล</a:t>
            </a:r>
            <a:r>
              <a:rPr lang="th-TH" baseline="0" dirty="0" smtClean="0">
                <a:latin typeface="Leelawadee" panose="020B0502040204020203" pitchFamily="34" charset="-34"/>
                <a:cs typeface="Leelawadee" panose="020B0502040204020203" pitchFamily="34" charset="-34"/>
              </a:rPr>
              <a:t>โก้ของคุณโดยใช้ แทรกรูปภาพ</a:t>
            </a:r>
            <a:endParaRPr lang="th-TH" dirty="0">
              <a:latin typeface="Leelawadee" panose="020B0502040204020203" pitchFamily="34" charset="-34"/>
              <a:cs typeface="Leelawadee" panose="020B0502040204020203" pitchFamily="34" charset="-34"/>
            </a:endParaRPr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08A67B-D4E7-463C-8DE6-E343473A155E}" type="slidenum">
              <a:rPr lang="th-TH" smtClean="0"/>
              <a:t>1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7580123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นามบัตร 10 ใ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ตัวแทนข้อความ 19"/>
          <p:cNvSpPr>
            <a:spLocks noGrp="1"/>
          </p:cNvSpPr>
          <p:nvPr>
            <p:ph type="body" sz="quarter" idx="10" hasCustomPrompt="1"/>
          </p:nvPr>
        </p:nvSpPr>
        <p:spPr>
          <a:xfrm>
            <a:off x="835300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22" name="ตัวแทนข้อความ 21"/>
          <p:cNvSpPr>
            <a:spLocks noGrp="1"/>
          </p:cNvSpPr>
          <p:nvPr>
            <p:ph type="body" sz="quarter" idx="11" hasCustomPrompt="1"/>
          </p:nvPr>
        </p:nvSpPr>
        <p:spPr>
          <a:xfrm>
            <a:off x="833568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12" name="ตัวแทนข้อความ 31"/>
          <p:cNvSpPr>
            <a:spLocks noGrp="1"/>
          </p:cNvSpPr>
          <p:nvPr>
            <p:ph type="body" sz="quarter" idx="80" hasCustomPrompt="1"/>
          </p:nvPr>
        </p:nvSpPr>
        <p:spPr>
          <a:xfrm>
            <a:off x="833314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32" name="ตัวแทนข้อความ 31"/>
          <p:cNvSpPr>
            <a:spLocks noGrp="1"/>
          </p:cNvSpPr>
          <p:nvPr>
            <p:ph type="body" sz="quarter" idx="16" hasCustomPrompt="1"/>
          </p:nvPr>
        </p:nvSpPr>
        <p:spPr>
          <a:xfrm>
            <a:off x="833314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48" name="ตัวแทนข้อความ 27"/>
          <p:cNvSpPr>
            <a:spLocks noGrp="1"/>
          </p:cNvSpPr>
          <p:nvPr>
            <p:ph type="body" sz="quarter" idx="84" hasCustomPrompt="1"/>
          </p:nvPr>
        </p:nvSpPr>
        <p:spPr>
          <a:xfrm>
            <a:off x="833314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25" name="ตัวแทนข้อความ 23"/>
          <p:cNvSpPr>
            <a:spLocks noGrp="1"/>
          </p:cNvSpPr>
          <p:nvPr>
            <p:ph type="body" sz="quarter" idx="82" hasCustomPrompt="1"/>
          </p:nvPr>
        </p:nvSpPr>
        <p:spPr>
          <a:xfrm>
            <a:off x="833314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83" name="ตัวแทนข้อความ 19"/>
          <p:cNvSpPr>
            <a:spLocks noGrp="1"/>
          </p:cNvSpPr>
          <p:nvPr>
            <p:ph type="body" sz="quarter" idx="85" hasCustomPrompt="1"/>
          </p:nvPr>
        </p:nvSpPr>
        <p:spPr>
          <a:xfrm>
            <a:off x="4027886" y="1151213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84" name="ตัวแทนข้อความ 21"/>
          <p:cNvSpPr>
            <a:spLocks noGrp="1"/>
          </p:cNvSpPr>
          <p:nvPr>
            <p:ph type="body" sz="quarter" idx="86" hasCustomPrompt="1"/>
          </p:nvPr>
        </p:nvSpPr>
        <p:spPr>
          <a:xfrm>
            <a:off x="4026154" y="1322101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85" name="ตัวแทนข้อความ 31"/>
          <p:cNvSpPr>
            <a:spLocks noGrp="1"/>
          </p:cNvSpPr>
          <p:nvPr>
            <p:ph type="body" sz="quarter" idx="87" hasCustomPrompt="1"/>
          </p:nvPr>
        </p:nvSpPr>
        <p:spPr>
          <a:xfrm>
            <a:off x="4025900" y="1575119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86" name="ตัวแทนข้อความ 31"/>
          <p:cNvSpPr>
            <a:spLocks noGrp="1"/>
          </p:cNvSpPr>
          <p:nvPr>
            <p:ph type="body" sz="quarter" idx="88" hasCustomPrompt="1"/>
          </p:nvPr>
        </p:nvSpPr>
        <p:spPr>
          <a:xfrm>
            <a:off x="4025900" y="1709584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87" name="ตัวแทนข้อความ 27"/>
          <p:cNvSpPr>
            <a:spLocks noGrp="1"/>
          </p:cNvSpPr>
          <p:nvPr>
            <p:ph type="body" sz="quarter" idx="89" hasCustomPrompt="1"/>
          </p:nvPr>
        </p:nvSpPr>
        <p:spPr>
          <a:xfrm>
            <a:off x="4025900" y="1830246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88" name="ตัวแทนข้อความ 23"/>
          <p:cNvSpPr>
            <a:spLocks noGrp="1"/>
          </p:cNvSpPr>
          <p:nvPr>
            <p:ph type="body" sz="quarter" idx="90" hasCustomPrompt="1"/>
          </p:nvPr>
        </p:nvSpPr>
        <p:spPr>
          <a:xfrm>
            <a:off x="4025900" y="1997600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91" name="ตัวแทนข้อความ 19"/>
          <p:cNvSpPr>
            <a:spLocks noGrp="1"/>
          </p:cNvSpPr>
          <p:nvPr>
            <p:ph type="body" sz="quarter" idx="92" hasCustomPrompt="1"/>
          </p:nvPr>
        </p:nvSpPr>
        <p:spPr>
          <a:xfrm>
            <a:off x="835300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92" name="ตัวแทนข้อความ 21"/>
          <p:cNvSpPr>
            <a:spLocks noGrp="1"/>
          </p:cNvSpPr>
          <p:nvPr>
            <p:ph type="body" sz="quarter" idx="93" hasCustomPrompt="1"/>
          </p:nvPr>
        </p:nvSpPr>
        <p:spPr>
          <a:xfrm>
            <a:off x="833568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93" name="ตัวแทนข้อความ 31"/>
          <p:cNvSpPr>
            <a:spLocks noGrp="1"/>
          </p:cNvSpPr>
          <p:nvPr>
            <p:ph type="body" sz="quarter" idx="94" hasCustomPrompt="1"/>
          </p:nvPr>
        </p:nvSpPr>
        <p:spPr>
          <a:xfrm>
            <a:off x="833314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94" name="ตัวแทนข้อความ 31"/>
          <p:cNvSpPr>
            <a:spLocks noGrp="1"/>
          </p:cNvSpPr>
          <p:nvPr>
            <p:ph type="body" sz="quarter" idx="95" hasCustomPrompt="1"/>
          </p:nvPr>
        </p:nvSpPr>
        <p:spPr>
          <a:xfrm>
            <a:off x="833314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95" name="ตัวแทนข้อความ 27"/>
          <p:cNvSpPr>
            <a:spLocks noGrp="1"/>
          </p:cNvSpPr>
          <p:nvPr>
            <p:ph type="body" sz="quarter" idx="96" hasCustomPrompt="1"/>
          </p:nvPr>
        </p:nvSpPr>
        <p:spPr>
          <a:xfrm>
            <a:off x="833314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96" name="ตัวแทนข้อความ 23"/>
          <p:cNvSpPr>
            <a:spLocks noGrp="1"/>
          </p:cNvSpPr>
          <p:nvPr>
            <p:ph type="body" sz="quarter" idx="97" hasCustomPrompt="1"/>
          </p:nvPr>
        </p:nvSpPr>
        <p:spPr>
          <a:xfrm>
            <a:off x="833314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99" name="ตัวแทนข้อความ 19"/>
          <p:cNvSpPr>
            <a:spLocks noGrp="1"/>
          </p:cNvSpPr>
          <p:nvPr>
            <p:ph type="body" sz="quarter" idx="99" hasCustomPrompt="1"/>
          </p:nvPr>
        </p:nvSpPr>
        <p:spPr>
          <a:xfrm>
            <a:off x="4027886" y="29845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00" name="ตัวแทนข้อความ 21"/>
          <p:cNvSpPr>
            <a:spLocks noGrp="1"/>
          </p:cNvSpPr>
          <p:nvPr>
            <p:ph type="body" sz="quarter" idx="100" hasCustomPrompt="1"/>
          </p:nvPr>
        </p:nvSpPr>
        <p:spPr>
          <a:xfrm>
            <a:off x="4026154" y="31553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01" name="ตัวแทนข้อความ 31"/>
          <p:cNvSpPr>
            <a:spLocks noGrp="1"/>
          </p:cNvSpPr>
          <p:nvPr>
            <p:ph type="body" sz="quarter" idx="101" hasCustomPrompt="1"/>
          </p:nvPr>
        </p:nvSpPr>
        <p:spPr>
          <a:xfrm>
            <a:off x="4025900" y="34084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02" name="ตัวแทนข้อความ 31"/>
          <p:cNvSpPr>
            <a:spLocks noGrp="1"/>
          </p:cNvSpPr>
          <p:nvPr>
            <p:ph type="body" sz="quarter" idx="102" hasCustomPrompt="1"/>
          </p:nvPr>
        </p:nvSpPr>
        <p:spPr>
          <a:xfrm>
            <a:off x="4025900" y="35428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03" name="ตัวแทนข้อความ 27"/>
          <p:cNvSpPr>
            <a:spLocks noGrp="1"/>
          </p:cNvSpPr>
          <p:nvPr>
            <p:ph type="body" sz="quarter" idx="103" hasCustomPrompt="1"/>
          </p:nvPr>
        </p:nvSpPr>
        <p:spPr>
          <a:xfrm>
            <a:off x="4025900" y="36635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04" name="ตัวแทนข้อความ 23"/>
          <p:cNvSpPr>
            <a:spLocks noGrp="1"/>
          </p:cNvSpPr>
          <p:nvPr>
            <p:ph type="body" sz="quarter" idx="104" hasCustomPrompt="1"/>
          </p:nvPr>
        </p:nvSpPr>
        <p:spPr>
          <a:xfrm>
            <a:off x="4025900" y="38308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07" name="ตัวแทนข้อความ 19"/>
          <p:cNvSpPr>
            <a:spLocks noGrp="1"/>
          </p:cNvSpPr>
          <p:nvPr>
            <p:ph type="body" sz="quarter" idx="106" hasCustomPrompt="1"/>
          </p:nvPr>
        </p:nvSpPr>
        <p:spPr>
          <a:xfrm>
            <a:off x="835300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08" name="ตัวแทนข้อความ 21"/>
          <p:cNvSpPr>
            <a:spLocks noGrp="1"/>
          </p:cNvSpPr>
          <p:nvPr>
            <p:ph type="body" sz="quarter" idx="107" hasCustomPrompt="1"/>
          </p:nvPr>
        </p:nvSpPr>
        <p:spPr>
          <a:xfrm>
            <a:off x="833568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09" name="ตัวแทนข้อความ 31"/>
          <p:cNvSpPr>
            <a:spLocks noGrp="1"/>
          </p:cNvSpPr>
          <p:nvPr>
            <p:ph type="body" sz="quarter" idx="108" hasCustomPrompt="1"/>
          </p:nvPr>
        </p:nvSpPr>
        <p:spPr>
          <a:xfrm>
            <a:off x="833314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10" name="ตัวแทนข้อความ 31"/>
          <p:cNvSpPr>
            <a:spLocks noGrp="1"/>
          </p:cNvSpPr>
          <p:nvPr>
            <p:ph type="body" sz="quarter" idx="109" hasCustomPrompt="1"/>
          </p:nvPr>
        </p:nvSpPr>
        <p:spPr>
          <a:xfrm>
            <a:off x="833314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11" name="ตัวแทนข้อความ 27"/>
          <p:cNvSpPr>
            <a:spLocks noGrp="1"/>
          </p:cNvSpPr>
          <p:nvPr>
            <p:ph type="body" sz="quarter" idx="110" hasCustomPrompt="1"/>
          </p:nvPr>
        </p:nvSpPr>
        <p:spPr>
          <a:xfrm>
            <a:off x="833314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13" name="ตัวแทนข้อความ 23"/>
          <p:cNvSpPr>
            <a:spLocks noGrp="1"/>
          </p:cNvSpPr>
          <p:nvPr>
            <p:ph type="body" sz="quarter" idx="111" hasCustomPrompt="1"/>
          </p:nvPr>
        </p:nvSpPr>
        <p:spPr>
          <a:xfrm>
            <a:off x="833314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70" name="ตัวแทนข้อความ 19"/>
          <p:cNvSpPr>
            <a:spLocks noGrp="1"/>
          </p:cNvSpPr>
          <p:nvPr>
            <p:ph type="body" sz="quarter" idx="113" hasCustomPrompt="1"/>
          </p:nvPr>
        </p:nvSpPr>
        <p:spPr>
          <a:xfrm>
            <a:off x="4027886" y="48133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71" name="ตัวแทนข้อความ 21"/>
          <p:cNvSpPr>
            <a:spLocks noGrp="1"/>
          </p:cNvSpPr>
          <p:nvPr>
            <p:ph type="body" sz="quarter" idx="114" hasCustomPrompt="1"/>
          </p:nvPr>
        </p:nvSpPr>
        <p:spPr>
          <a:xfrm>
            <a:off x="4026154" y="49841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72" name="ตัวแทนข้อความ 31"/>
          <p:cNvSpPr>
            <a:spLocks noGrp="1"/>
          </p:cNvSpPr>
          <p:nvPr>
            <p:ph type="body" sz="quarter" idx="115" hasCustomPrompt="1"/>
          </p:nvPr>
        </p:nvSpPr>
        <p:spPr>
          <a:xfrm>
            <a:off x="4025900" y="52372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73" name="ตัวแทนข้อความ 31"/>
          <p:cNvSpPr>
            <a:spLocks noGrp="1"/>
          </p:cNvSpPr>
          <p:nvPr>
            <p:ph type="body" sz="quarter" idx="116" hasCustomPrompt="1"/>
          </p:nvPr>
        </p:nvSpPr>
        <p:spPr>
          <a:xfrm>
            <a:off x="4025900" y="53716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74" name="ตัวแทนข้อความ 27"/>
          <p:cNvSpPr>
            <a:spLocks noGrp="1"/>
          </p:cNvSpPr>
          <p:nvPr>
            <p:ph type="body" sz="quarter" idx="117" hasCustomPrompt="1"/>
          </p:nvPr>
        </p:nvSpPr>
        <p:spPr>
          <a:xfrm>
            <a:off x="4025900" y="54923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75" name="ตัวแทนข้อความ 23"/>
          <p:cNvSpPr>
            <a:spLocks noGrp="1"/>
          </p:cNvSpPr>
          <p:nvPr>
            <p:ph type="body" sz="quarter" idx="118" hasCustomPrompt="1"/>
          </p:nvPr>
        </p:nvSpPr>
        <p:spPr>
          <a:xfrm>
            <a:off x="4025900" y="56596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78" name="ตัวแทนข้อความ 19"/>
          <p:cNvSpPr>
            <a:spLocks noGrp="1"/>
          </p:cNvSpPr>
          <p:nvPr>
            <p:ph type="body" sz="quarter" idx="120" hasCustomPrompt="1"/>
          </p:nvPr>
        </p:nvSpPr>
        <p:spPr>
          <a:xfrm>
            <a:off x="835300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79" name="ตัวแทนข้อความ 21"/>
          <p:cNvSpPr>
            <a:spLocks noGrp="1"/>
          </p:cNvSpPr>
          <p:nvPr>
            <p:ph type="body" sz="quarter" idx="121" hasCustomPrompt="1"/>
          </p:nvPr>
        </p:nvSpPr>
        <p:spPr>
          <a:xfrm>
            <a:off x="833568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80" name="ตัวแทนข้อความ 31"/>
          <p:cNvSpPr>
            <a:spLocks noGrp="1"/>
          </p:cNvSpPr>
          <p:nvPr>
            <p:ph type="body" sz="quarter" idx="122" hasCustomPrompt="1"/>
          </p:nvPr>
        </p:nvSpPr>
        <p:spPr>
          <a:xfrm>
            <a:off x="833314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81" name="ตัวแทนข้อความ 31"/>
          <p:cNvSpPr>
            <a:spLocks noGrp="1"/>
          </p:cNvSpPr>
          <p:nvPr>
            <p:ph type="body" sz="quarter" idx="123" hasCustomPrompt="1"/>
          </p:nvPr>
        </p:nvSpPr>
        <p:spPr>
          <a:xfrm>
            <a:off x="833314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82" name="ตัวแทนข้อความ 27"/>
          <p:cNvSpPr>
            <a:spLocks noGrp="1"/>
          </p:cNvSpPr>
          <p:nvPr>
            <p:ph type="body" sz="quarter" idx="124" hasCustomPrompt="1"/>
          </p:nvPr>
        </p:nvSpPr>
        <p:spPr>
          <a:xfrm>
            <a:off x="833314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83" name="ตัวแทนข้อความ 23"/>
          <p:cNvSpPr>
            <a:spLocks noGrp="1"/>
          </p:cNvSpPr>
          <p:nvPr>
            <p:ph type="body" sz="quarter" idx="125" hasCustomPrompt="1"/>
          </p:nvPr>
        </p:nvSpPr>
        <p:spPr>
          <a:xfrm>
            <a:off x="833314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86" name="ตัวแทนข้อความ 19"/>
          <p:cNvSpPr>
            <a:spLocks noGrp="1"/>
          </p:cNvSpPr>
          <p:nvPr>
            <p:ph type="body" sz="quarter" idx="127" hasCustomPrompt="1"/>
          </p:nvPr>
        </p:nvSpPr>
        <p:spPr>
          <a:xfrm>
            <a:off x="4027886" y="66421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87" name="ตัวแทนข้อความ 21"/>
          <p:cNvSpPr>
            <a:spLocks noGrp="1"/>
          </p:cNvSpPr>
          <p:nvPr>
            <p:ph type="body" sz="quarter" idx="128" hasCustomPrompt="1"/>
          </p:nvPr>
        </p:nvSpPr>
        <p:spPr>
          <a:xfrm>
            <a:off x="4026154" y="68129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88" name="ตัวแทนข้อความ 31"/>
          <p:cNvSpPr>
            <a:spLocks noGrp="1"/>
          </p:cNvSpPr>
          <p:nvPr>
            <p:ph type="body" sz="quarter" idx="129" hasCustomPrompt="1"/>
          </p:nvPr>
        </p:nvSpPr>
        <p:spPr>
          <a:xfrm>
            <a:off x="4025900" y="70660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89" name="ตัวแทนข้อความ 31"/>
          <p:cNvSpPr>
            <a:spLocks noGrp="1"/>
          </p:cNvSpPr>
          <p:nvPr>
            <p:ph type="body" sz="quarter" idx="130" hasCustomPrompt="1"/>
          </p:nvPr>
        </p:nvSpPr>
        <p:spPr>
          <a:xfrm>
            <a:off x="4025900" y="72004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90" name="ตัวแทนข้อความ 27"/>
          <p:cNvSpPr>
            <a:spLocks noGrp="1"/>
          </p:cNvSpPr>
          <p:nvPr>
            <p:ph type="body" sz="quarter" idx="131" hasCustomPrompt="1"/>
          </p:nvPr>
        </p:nvSpPr>
        <p:spPr>
          <a:xfrm>
            <a:off x="4025900" y="73211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91" name="ตัวแทนข้อความ 23"/>
          <p:cNvSpPr>
            <a:spLocks noGrp="1"/>
          </p:cNvSpPr>
          <p:nvPr>
            <p:ph type="body" sz="quarter" idx="132" hasCustomPrompt="1"/>
          </p:nvPr>
        </p:nvSpPr>
        <p:spPr>
          <a:xfrm>
            <a:off x="4025900" y="74884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194" name="ตัวแทนข้อความ 19"/>
          <p:cNvSpPr>
            <a:spLocks noGrp="1"/>
          </p:cNvSpPr>
          <p:nvPr>
            <p:ph type="body" sz="quarter" idx="134" hasCustomPrompt="1"/>
          </p:nvPr>
        </p:nvSpPr>
        <p:spPr>
          <a:xfrm>
            <a:off x="835300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195" name="ตัวแทนข้อความ 21"/>
          <p:cNvSpPr>
            <a:spLocks noGrp="1"/>
          </p:cNvSpPr>
          <p:nvPr>
            <p:ph type="body" sz="quarter" idx="135" hasCustomPrompt="1"/>
          </p:nvPr>
        </p:nvSpPr>
        <p:spPr>
          <a:xfrm>
            <a:off x="833568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196" name="ตัวแทนข้อความ 31"/>
          <p:cNvSpPr>
            <a:spLocks noGrp="1"/>
          </p:cNvSpPr>
          <p:nvPr>
            <p:ph type="body" sz="quarter" idx="136" hasCustomPrompt="1"/>
          </p:nvPr>
        </p:nvSpPr>
        <p:spPr>
          <a:xfrm>
            <a:off x="833314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197" name="ตัวแทนข้อความ 31"/>
          <p:cNvSpPr>
            <a:spLocks noGrp="1"/>
          </p:cNvSpPr>
          <p:nvPr>
            <p:ph type="body" sz="quarter" idx="137" hasCustomPrompt="1"/>
          </p:nvPr>
        </p:nvSpPr>
        <p:spPr>
          <a:xfrm>
            <a:off x="833314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198" name="ตัวแทนข้อความ 27"/>
          <p:cNvSpPr>
            <a:spLocks noGrp="1"/>
          </p:cNvSpPr>
          <p:nvPr>
            <p:ph type="body" sz="quarter" idx="138" hasCustomPrompt="1"/>
          </p:nvPr>
        </p:nvSpPr>
        <p:spPr>
          <a:xfrm>
            <a:off x="833314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199" name="ตัวแทนข้อความ 23"/>
          <p:cNvSpPr>
            <a:spLocks noGrp="1"/>
          </p:cNvSpPr>
          <p:nvPr>
            <p:ph type="body" sz="quarter" idx="139" hasCustomPrompt="1"/>
          </p:nvPr>
        </p:nvSpPr>
        <p:spPr>
          <a:xfrm>
            <a:off x="833314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  <p:sp>
        <p:nvSpPr>
          <p:cNvPr id="202" name="ตัวแทนข้อความ 19"/>
          <p:cNvSpPr>
            <a:spLocks noGrp="1"/>
          </p:cNvSpPr>
          <p:nvPr>
            <p:ph type="body" sz="quarter" idx="141" hasCustomPrompt="1"/>
          </p:nvPr>
        </p:nvSpPr>
        <p:spPr>
          <a:xfrm>
            <a:off x="4027886" y="8470900"/>
            <a:ext cx="2903820" cy="185282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1200" b="0" cap="none" baseline="0">
                <a:solidFill>
                  <a:schemeClr val="accent3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900"/>
            </a:lvl2pPr>
            <a:lvl3pPr marL="0" indent="0" latinLnBrk="0">
              <a:spcBef>
                <a:spcPts val="0"/>
              </a:spcBef>
              <a:buNone/>
              <a:defRPr lang="th-TH" sz="900"/>
            </a:lvl3pPr>
            <a:lvl4pPr marL="0" indent="0" latinLnBrk="0">
              <a:spcBef>
                <a:spcPts val="0"/>
              </a:spcBef>
              <a:buNone/>
              <a:defRPr lang="th-TH" sz="900"/>
            </a:lvl4pPr>
            <a:lvl5pPr marL="0" indent="0" latinLnBrk="0">
              <a:spcBef>
                <a:spcPts val="0"/>
              </a:spcBef>
              <a:buNone/>
              <a:defRPr lang="th-TH" sz="900"/>
            </a:lvl5pPr>
          </a:lstStyle>
          <a:p>
            <a:pPr lvl="0"/>
            <a:r>
              <a:rPr lang="th-TH"/>
              <a:t>[ชื่อ]</a:t>
            </a:r>
          </a:p>
        </p:txBody>
      </p:sp>
      <p:sp>
        <p:nvSpPr>
          <p:cNvPr id="203" name="ตัวแทนข้อความ 21"/>
          <p:cNvSpPr>
            <a:spLocks noGrp="1"/>
          </p:cNvSpPr>
          <p:nvPr>
            <p:ph type="body" sz="quarter" idx="142" hasCustomPrompt="1"/>
          </p:nvPr>
        </p:nvSpPr>
        <p:spPr>
          <a:xfrm>
            <a:off x="4026154" y="8641788"/>
            <a:ext cx="2907284" cy="140384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[ตำแหน่งงาน]</a:t>
            </a:r>
          </a:p>
        </p:txBody>
      </p:sp>
      <p:sp>
        <p:nvSpPr>
          <p:cNvPr id="204" name="ตัวแทนข้อความ 31"/>
          <p:cNvSpPr>
            <a:spLocks noGrp="1"/>
          </p:cNvSpPr>
          <p:nvPr>
            <p:ph type="body" sz="quarter" idx="143" hasCustomPrompt="1"/>
          </p:nvPr>
        </p:nvSpPr>
        <p:spPr>
          <a:xfrm>
            <a:off x="4025900" y="8894806"/>
            <a:ext cx="2907792" cy="140081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900" b="0" cap="none" baseline="0">
                <a:solidFill>
                  <a:schemeClr val="accent6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[บริษัท]</a:t>
            </a:r>
          </a:p>
        </p:txBody>
      </p:sp>
      <p:sp>
        <p:nvSpPr>
          <p:cNvPr id="205" name="ตัวแทนข้อความ 31"/>
          <p:cNvSpPr>
            <a:spLocks noGrp="1"/>
          </p:cNvSpPr>
          <p:nvPr>
            <p:ph type="body" sz="quarter" idx="144" hasCustomPrompt="1"/>
          </p:nvPr>
        </p:nvSpPr>
        <p:spPr>
          <a:xfrm>
            <a:off x="4025900" y="9029271"/>
            <a:ext cx="2907792" cy="128016"/>
          </a:xfrm>
        </p:spPr>
        <p:txBody>
          <a:bodyPr lIns="0" tIns="0" rIns="0" bIns="0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2pPr>
            <a:lvl3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3pPr>
            <a:lvl4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4pPr>
            <a:lvl5pPr marL="0" indent="0" latinLnBrk="0">
              <a:spcBef>
                <a:spcPts val="0"/>
              </a:spcBef>
              <a:buNone/>
              <a:defRPr lang="th-TH" sz="700">
                <a:solidFill>
                  <a:schemeClr val="tx1">
                    <a:lumMod val="65000"/>
                    <a:lumOff val="35000"/>
                  </a:schemeClr>
                </a:solidFill>
              </a:defRPr>
            </a:lvl5pPr>
          </a:lstStyle>
          <a:p>
            <a:pPr lvl="0"/>
            <a:r>
              <a:rPr lang="th-TH"/>
              <a:t>[ที่อยู่ จังหวัด รหัสไปรษณีย์]</a:t>
            </a:r>
          </a:p>
        </p:txBody>
      </p:sp>
      <p:sp>
        <p:nvSpPr>
          <p:cNvPr id="206" name="ตัวแทนข้อความ 27"/>
          <p:cNvSpPr>
            <a:spLocks noGrp="1"/>
          </p:cNvSpPr>
          <p:nvPr>
            <p:ph type="body" sz="quarter" idx="145" hasCustomPrompt="1"/>
          </p:nvPr>
        </p:nvSpPr>
        <p:spPr>
          <a:xfrm>
            <a:off x="4025900" y="9149933"/>
            <a:ext cx="2907792" cy="128016"/>
          </a:xfrm>
        </p:spPr>
        <p:txBody>
          <a:bodyPr lIns="0" tIns="0" rIns="0" bIns="0" anchor="t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FontTx/>
              <a:buNone/>
              <a:defRPr lang="th-TH" sz="800" b="0" baseline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2pPr>
            <a:lvl3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3pPr>
            <a:lvl4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4pPr>
            <a:lvl5pPr marL="0" indent="0" latinLnBrk="0">
              <a:spcBef>
                <a:spcPts val="0"/>
              </a:spcBef>
              <a:buFontTx/>
              <a:buNone/>
              <a:defRPr lang="th-TH" sz="700">
                <a:solidFill>
                  <a:schemeClr val="accent1"/>
                </a:solidFill>
              </a:defRPr>
            </a:lvl5pPr>
          </a:lstStyle>
          <a:p>
            <a:pPr lvl="0"/>
            <a:r>
              <a:rPr lang="th-TH"/>
              <a:t>[ที่อยู่เว็บ]</a:t>
            </a:r>
          </a:p>
        </p:txBody>
      </p:sp>
      <p:sp>
        <p:nvSpPr>
          <p:cNvPr id="207" name="ตัวแทนข้อความ 23"/>
          <p:cNvSpPr>
            <a:spLocks noGrp="1"/>
          </p:cNvSpPr>
          <p:nvPr>
            <p:ph type="body" sz="quarter" idx="146" hasCustomPrompt="1"/>
          </p:nvPr>
        </p:nvSpPr>
        <p:spPr>
          <a:xfrm>
            <a:off x="4030786" y="9317287"/>
            <a:ext cx="2907792" cy="128016"/>
          </a:xfrm>
        </p:spPr>
        <p:txBody>
          <a:bodyPr lIns="0" tIns="0" rIns="0" bIns="0" anchor="b">
            <a:noAutofit/>
          </a:bodyPr>
          <a:lstStyle>
            <a:lvl1pPr marL="0" indent="0" algn="ctr" latinLnBrk="0">
              <a:lnSpc>
                <a:spcPct val="80000"/>
              </a:lnSpc>
              <a:spcBef>
                <a:spcPts val="0"/>
              </a:spcBef>
              <a:buNone/>
              <a:defRPr lang="th-TH" sz="800" b="0">
                <a:solidFill>
                  <a:schemeClr val="accent5"/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  <a:lvl2pPr marL="0" indent="0" latinLnBrk="0">
              <a:spcBef>
                <a:spcPts val="0"/>
              </a:spcBef>
              <a:buNone/>
              <a:defRPr lang="th-TH" sz="700"/>
            </a:lvl2pPr>
            <a:lvl3pPr marL="0" indent="0" latinLnBrk="0">
              <a:spcBef>
                <a:spcPts val="0"/>
              </a:spcBef>
              <a:buNone/>
              <a:defRPr lang="th-TH" sz="700"/>
            </a:lvl3pPr>
            <a:lvl4pPr marL="0" indent="0" latinLnBrk="0">
              <a:spcBef>
                <a:spcPts val="0"/>
              </a:spcBef>
              <a:buNone/>
              <a:defRPr lang="th-TH" sz="700"/>
            </a:lvl4pPr>
            <a:lvl5pPr marL="0" indent="0" latinLnBrk="0">
              <a:spcBef>
                <a:spcPts val="0"/>
              </a:spcBef>
              <a:buNone/>
              <a:defRPr lang="th-TH" sz="700"/>
            </a:lvl5pPr>
          </a:lstStyle>
          <a:p>
            <a:pPr lvl="0"/>
            <a:r>
              <a:rPr lang="th-TH"/>
              <a:t>[โทรศัพท์] | [อีเมล]</a:t>
            </a:r>
          </a:p>
        </p:txBody>
      </p:sp>
    </p:spTree>
    <p:extLst>
      <p:ext uri="{BB962C8B-B14F-4D97-AF65-F5344CB8AC3E}">
        <p14:creationId xmlns:p14="http://schemas.microsoft.com/office/powerpoint/2010/main" val="13325650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ตารางนามบัตร" hidden="1"/>
          <p:cNvGrpSpPr/>
          <p:nvPr userDrawn="1"/>
        </p:nvGrpSpPr>
        <p:grpSpPr>
          <a:xfrm>
            <a:off x="685800" y="452618"/>
            <a:ext cx="6400800" cy="9148542"/>
            <a:chOff x="685800" y="452618"/>
            <a:chExt cx="6400800" cy="9148542"/>
          </a:xfrm>
        </p:grpSpPr>
        <p:sp>
          <p:nvSpPr>
            <p:cNvPr id="9" name="สี่เหลี่ยมผืนผ้า 8"/>
            <p:cNvSpPr/>
            <p:nvPr userDrawn="1"/>
          </p:nvSpPr>
          <p:spPr>
            <a:xfrm>
              <a:off x="6858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0" name="สี่เหลี่ยมผืนผ้า 9"/>
            <p:cNvSpPr/>
            <p:nvPr userDrawn="1"/>
          </p:nvSpPr>
          <p:spPr>
            <a:xfrm>
              <a:off x="3886200" y="452618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1" name="สี่เหลี่ยมผืนผ้า 10"/>
            <p:cNvSpPr/>
            <p:nvPr userDrawn="1"/>
          </p:nvSpPr>
          <p:spPr>
            <a:xfrm>
              <a:off x="6858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2" name="สี่เหลี่ยมผืนผ้า 11"/>
            <p:cNvSpPr/>
            <p:nvPr userDrawn="1"/>
          </p:nvSpPr>
          <p:spPr>
            <a:xfrm>
              <a:off x="3886200" y="22878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3" name="สี่เหลี่ยมผืนผ้า 12"/>
            <p:cNvSpPr/>
            <p:nvPr userDrawn="1"/>
          </p:nvSpPr>
          <p:spPr>
            <a:xfrm>
              <a:off x="6858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4" name="สี่เหลี่ยมผืนผ้า 13"/>
            <p:cNvSpPr/>
            <p:nvPr userDrawn="1"/>
          </p:nvSpPr>
          <p:spPr>
            <a:xfrm>
              <a:off x="3886200" y="41166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5" name="สี่เหลี่ยมผืนผ้า 14"/>
            <p:cNvSpPr/>
            <p:nvPr userDrawn="1"/>
          </p:nvSpPr>
          <p:spPr>
            <a:xfrm>
              <a:off x="6858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6" name="สี่เหลี่ยมผืนผ้า 15"/>
            <p:cNvSpPr/>
            <p:nvPr userDrawn="1"/>
          </p:nvSpPr>
          <p:spPr>
            <a:xfrm>
              <a:off x="3886200" y="5945409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7" name="สี่เหลี่ยมผืนผ้า 16"/>
            <p:cNvSpPr/>
            <p:nvPr userDrawn="1"/>
          </p:nvSpPr>
          <p:spPr>
            <a:xfrm>
              <a:off x="6858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  <p:sp>
          <p:nvSpPr>
            <p:cNvPr id="18" name="สี่เหลี่ยมผืนผ้า 17"/>
            <p:cNvSpPr/>
            <p:nvPr userDrawn="1"/>
          </p:nvSpPr>
          <p:spPr>
            <a:xfrm>
              <a:off x="3886200" y="7772360"/>
              <a:ext cx="3200400" cy="1828800"/>
            </a:xfrm>
            <a:prstGeom prst="rect">
              <a:avLst/>
            </a:prstGeom>
            <a:noFill/>
            <a:ln w="317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th-TH">
                <a:latin typeface="Leelawadee" panose="020B0502040204020203" pitchFamily="34" charset="-34"/>
                <a:cs typeface="Leelawadee" panose="020B0502040204020203" pitchFamily="34" charset="-34"/>
              </a:endParaRPr>
            </a:p>
          </p:txBody>
        </p:sp>
      </p:grpSp>
      <p:sp>
        <p:nvSpPr>
          <p:cNvPr id="2" name="ตัวแทนชื่อเรื่อง 1" hidden="1"/>
          <p:cNvSpPr>
            <a:spLocks noGrp="1"/>
          </p:cNvSpPr>
          <p:nvPr>
            <p:ph type="title"/>
          </p:nvPr>
        </p:nvSpPr>
        <p:spPr>
          <a:xfrm>
            <a:off x="388620" y="402802"/>
            <a:ext cx="6995160" cy="1676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</a:p>
        </p:txBody>
      </p:sp>
      <p:sp>
        <p:nvSpPr>
          <p:cNvPr id="3" name="ตัวแทนข้อความ 2" hidden="1"/>
          <p:cNvSpPr>
            <a:spLocks noGrp="1"/>
          </p:cNvSpPr>
          <p:nvPr>
            <p:ph type="body" idx="1"/>
          </p:nvPr>
        </p:nvSpPr>
        <p:spPr>
          <a:xfrm>
            <a:off x="388620" y="2346961"/>
            <a:ext cx="6995160" cy="66380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คลิกเพื่อแก้ไขสไตล์ข้อความต้นแบบ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</a:p>
        </p:txBody>
      </p:sp>
      <p:sp>
        <p:nvSpPr>
          <p:cNvPr id="4" name="ตัวแทนวันที่ 3" hidden="1"/>
          <p:cNvSpPr>
            <a:spLocks noGrp="1"/>
          </p:cNvSpPr>
          <p:nvPr>
            <p:ph type="dt" sz="half" idx="2"/>
          </p:nvPr>
        </p:nvSpPr>
        <p:spPr>
          <a:xfrm>
            <a:off x="3886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C4B9D2A2-FC5D-4E38-84C4-91BB2860F0FC}" type="datetimeFigureOut">
              <a:rPr lang="th-TH" smtClean="0"/>
              <a:pPr/>
              <a:t>18/12/56</a:t>
            </a:fld>
            <a:endParaRPr lang="th-TH" dirty="0"/>
          </a:p>
        </p:txBody>
      </p:sp>
      <p:sp>
        <p:nvSpPr>
          <p:cNvPr id="5" name="ตัวแทนส่วนท้าย 4" hidden="1"/>
          <p:cNvSpPr>
            <a:spLocks noGrp="1"/>
          </p:cNvSpPr>
          <p:nvPr>
            <p:ph type="ftr" sz="quarter" idx="3"/>
          </p:nvPr>
        </p:nvSpPr>
        <p:spPr>
          <a:xfrm>
            <a:off x="2655570" y="9322647"/>
            <a:ext cx="24612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endParaRPr lang="th-TH" dirty="0"/>
          </a:p>
        </p:txBody>
      </p:sp>
      <p:sp>
        <p:nvSpPr>
          <p:cNvPr id="6" name="ตัวแทนหมายเลขสไลด์ 5" hidden="1"/>
          <p:cNvSpPr>
            <a:spLocks noGrp="1"/>
          </p:cNvSpPr>
          <p:nvPr>
            <p:ph type="sldNum" sz="quarter" idx="4"/>
          </p:nvPr>
        </p:nvSpPr>
        <p:spPr>
          <a:xfrm>
            <a:off x="5570220" y="9322647"/>
            <a:ext cx="1813560" cy="53551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latinLnBrk="0">
              <a:defRPr lang="th-TH" sz="1200">
                <a:solidFill>
                  <a:schemeClr val="tx1">
                    <a:tint val="75000"/>
                  </a:schemeClr>
                </a:solidFill>
                <a:latin typeface="Leelawadee" panose="020B0502040204020203" pitchFamily="34" charset="-34"/>
                <a:cs typeface="Leelawadee" panose="020B0502040204020203" pitchFamily="34" charset="-34"/>
              </a:defRPr>
            </a:lvl1pPr>
          </a:lstStyle>
          <a:p>
            <a:fld id="{ADECF1AC-24A7-42A4-9FAC-3CE63B9FFA68}" type="slidenum">
              <a:rPr lang="th-TH" smtClean="0"/>
              <a:pPr/>
              <a:t>‹#›</a:t>
            </a:fld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4731710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lang="th-TH" sz="4400" kern="1200">
          <a:solidFill>
            <a:schemeClr val="tx1"/>
          </a:solidFill>
          <a:latin typeface="Leelawadee" panose="020B0502040204020203" pitchFamily="34" charset="-34"/>
          <a:ea typeface="+mj-ea"/>
          <a:cs typeface="Leelawadee" panose="020B0502040204020203" pitchFamily="34" charset="-34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32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8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4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lang="th-TH" sz="2000" kern="1200">
          <a:solidFill>
            <a:schemeClr val="tx1"/>
          </a:solidFill>
          <a:latin typeface="Leelawadee" panose="020B0502040204020203" pitchFamily="34" charset="-34"/>
          <a:ea typeface="+mn-ea"/>
          <a:cs typeface="Leelawadee" panose="020B0502040204020203" pitchFamily="34" charset="-34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lang="th-TH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lang="th-TH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2592" userDrawn="1">
          <p15:clr>
            <a:srgbClr val="F26B43"/>
          </p15:clr>
        </p15:guide>
        <p15:guide id="3" pos="432" userDrawn="1">
          <p15:clr>
            <a:srgbClr val="F26B43"/>
          </p15:clr>
        </p15:guide>
        <p15:guide id="4" pos="4464" userDrawn="1">
          <p15:clr>
            <a:srgbClr val="F26B43"/>
          </p15:clr>
        </p15:guide>
        <p15:guide id="5" orient="horz" pos="1440" userDrawn="1">
          <p15:clr>
            <a:srgbClr val="F26B43"/>
          </p15:clr>
        </p15:guide>
        <p15:guide id="6" orient="horz" pos="288" userDrawn="1">
          <p15:clr>
            <a:srgbClr val="F26B43"/>
          </p15:clr>
        </p15:guide>
        <p15:guide id="7" orient="horz" pos="3744" userDrawn="1">
          <p15:clr>
            <a:srgbClr val="F26B43"/>
          </p15:clr>
        </p15:guide>
        <p15:guide id="8" orient="horz" pos="4896" userDrawn="1">
          <p15:clr>
            <a:srgbClr val="F26B43"/>
          </p15:clr>
        </p15:guide>
        <p15:guide id="9" orient="horz" pos="6048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ตัวแทนข้อความ 88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th-TH" dirty="0"/>
              <a:t>สุเชาว์ สมวรรณะ</a:t>
            </a:r>
            <a:endParaRPr lang="th-TH" dirty="0"/>
          </a:p>
        </p:txBody>
      </p:sp>
      <p:sp>
        <p:nvSpPr>
          <p:cNvPr id="90" name="ตัวแทนข้อความ 89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th-TH"/>
              <a:t>รองประธาน</a:t>
            </a:r>
          </a:p>
        </p:txBody>
      </p:sp>
      <p:sp>
        <p:nvSpPr>
          <p:cNvPr id="92" name="ตัวแทนข้อความ 91"/>
          <p:cNvSpPr>
            <a:spLocks noGrp="1"/>
          </p:cNvSpPr>
          <p:nvPr>
            <p:ph type="body" sz="quarter" idx="80"/>
          </p:nvPr>
        </p:nvSpPr>
        <p:spPr/>
        <p:txBody>
          <a:bodyPr/>
          <a:lstStyle/>
          <a:p>
            <a:r>
              <a:rPr lang="th-TH"/>
              <a:t>Fabrikam</a:t>
            </a:r>
          </a:p>
        </p:txBody>
      </p:sp>
      <p:sp>
        <p:nvSpPr>
          <p:cNvPr id="91" name="ตัวแทนข้อความ 90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r>
              <a:rPr lang="th-TH"/>
              <a:t>1234 ถนนพระอาทิตย์ เขตพระนคร กรุงเทพ</a:t>
            </a:r>
          </a:p>
        </p:txBody>
      </p:sp>
      <p:sp>
        <p:nvSpPr>
          <p:cNvPr id="95" name="ตัวแทนข้อความ 94"/>
          <p:cNvSpPr>
            <a:spLocks noGrp="1"/>
          </p:cNvSpPr>
          <p:nvPr>
            <p:ph type="body" sz="quarter" idx="84"/>
          </p:nvPr>
        </p:nvSpPr>
        <p:spPr/>
        <p:txBody>
          <a:bodyPr/>
          <a:lstStyle/>
          <a:p>
            <a:r>
              <a:rPr lang="th-TH"/>
              <a:t>www.fabrikam.com</a:t>
            </a:r>
          </a:p>
        </p:txBody>
      </p:sp>
      <p:sp>
        <p:nvSpPr>
          <p:cNvPr id="93" name="ตัวแทนข้อความ 92"/>
          <p:cNvSpPr>
            <a:spLocks noGrp="1"/>
          </p:cNvSpPr>
          <p:nvPr>
            <p:ph type="body" sz="quarter" idx="82"/>
          </p:nvPr>
        </p:nvSpPr>
        <p:spPr/>
        <p:txBody>
          <a:bodyPr/>
          <a:lstStyle/>
          <a:p>
            <a:r>
              <a:rPr lang="th-TH" dirty="0"/>
              <a:t>360.555.0150 | </a:t>
            </a:r>
            <a:r>
              <a:rPr lang="en-US" dirty="0"/>
              <a:t>suchaow@fabrikam.com</a:t>
            </a:r>
            <a:endParaRPr lang="th-TH" dirty="0"/>
          </a:p>
        </p:txBody>
      </p:sp>
      <p:sp>
        <p:nvSpPr>
          <p:cNvPr id="337" name="ตัวแทนข้อความ 336"/>
          <p:cNvSpPr>
            <a:spLocks noGrp="1"/>
          </p:cNvSpPr>
          <p:nvPr>
            <p:ph type="body" sz="quarter" idx="8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8" name="ตัวแทนข้อความ 337"/>
          <p:cNvSpPr>
            <a:spLocks noGrp="1"/>
          </p:cNvSpPr>
          <p:nvPr>
            <p:ph type="body" sz="quarter" idx="8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39" name="ตัวแทนข้อความ 338"/>
          <p:cNvSpPr>
            <a:spLocks noGrp="1"/>
          </p:cNvSpPr>
          <p:nvPr>
            <p:ph type="body" sz="quarter" idx="8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0" name="ตัวแทนข้อความ 339"/>
          <p:cNvSpPr>
            <a:spLocks noGrp="1"/>
          </p:cNvSpPr>
          <p:nvPr>
            <p:ph type="body" sz="quarter" idx="8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1" name="ตัวแทนข้อความ 340"/>
          <p:cNvSpPr>
            <a:spLocks noGrp="1"/>
          </p:cNvSpPr>
          <p:nvPr>
            <p:ph type="body" sz="quarter" idx="8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2" name="ตัวแทนข้อความ 341"/>
          <p:cNvSpPr>
            <a:spLocks noGrp="1"/>
          </p:cNvSpPr>
          <p:nvPr>
            <p:ph type="body" sz="quarter" idx="9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3" name="ตัวแทนข้อความ 342"/>
          <p:cNvSpPr>
            <a:spLocks noGrp="1"/>
          </p:cNvSpPr>
          <p:nvPr>
            <p:ph type="body" sz="quarter" idx="9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4" name="ตัวแทนข้อความ 343"/>
          <p:cNvSpPr>
            <a:spLocks noGrp="1"/>
          </p:cNvSpPr>
          <p:nvPr>
            <p:ph type="body" sz="quarter" idx="9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5" name="ตัวแทนข้อความ 344"/>
          <p:cNvSpPr>
            <a:spLocks noGrp="1"/>
          </p:cNvSpPr>
          <p:nvPr>
            <p:ph type="body" sz="quarter" idx="9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6" name="ตัวแทนข้อความ 345"/>
          <p:cNvSpPr>
            <a:spLocks noGrp="1"/>
          </p:cNvSpPr>
          <p:nvPr>
            <p:ph type="body" sz="quarter" idx="9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7" name="ตัวแทนข้อความ 346"/>
          <p:cNvSpPr>
            <a:spLocks noGrp="1"/>
          </p:cNvSpPr>
          <p:nvPr>
            <p:ph type="body" sz="quarter" idx="9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8" name="ตัวแทนข้อความ 347"/>
          <p:cNvSpPr>
            <a:spLocks noGrp="1"/>
          </p:cNvSpPr>
          <p:nvPr>
            <p:ph type="body" sz="quarter" idx="9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49" name="ตัวแทนข้อความ 348"/>
          <p:cNvSpPr>
            <a:spLocks noGrp="1"/>
          </p:cNvSpPr>
          <p:nvPr>
            <p:ph type="body" sz="quarter" idx="9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0" name="ตัวแทนข้อความ 349"/>
          <p:cNvSpPr>
            <a:spLocks noGrp="1"/>
          </p:cNvSpPr>
          <p:nvPr>
            <p:ph type="body" sz="quarter" idx="10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1" name="ตัวแทนข้อความ 350"/>
          <p:cNvSpPr>
            <a:spLocks noGrp="1"/>
          </p:cNvSpPr>
          <p:nvPr>
            <p:ph type="body" sz="quarter" idx="10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2" name="ตัวแทนข้อความ 351"/>
          <p:cNvSpPr>
            <a:spLocks noGrp="1"/>
          </p:cNvSpPr>
          <p:nvPr>
            <p:ph type="body" sz="quarter" idx="10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3" name="ตัวแทนข้อความ 352"/>
          <p:cNvSpPr>
            <a:spLocks noGrp="1"/>
          </p:cNvSpPr>
          <p:nvPr>
            <p:ph type="body" sz="quarter" idx="10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4" name="ตัวแทนข้อความ 353"/>
          <p:cNvSpPr>
            <a:spLocks noGrp="1"/>
          </p:cNvSpPr>
          <p:nvPr>
            <p:ph type="body" sz="quarter" idx="10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5" name="ตัวแทนข้อความ 354"/>
          <p:cNvSpPr>
            <a:spLocks noGrp="1"/>
          </p:cNvSpPr>
          <p:nvPr>
            <p:ph type="body" sz="quarter" idx="10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6" name="ตัวแทนข้อความ 355"/>
          <p:cNvSpPr>
            <a:spLocks noGrp="1"/>
          </p:cNvSpPr>
          <p:nvPr>
            <p:ph type="body" sz="quarter" idx="10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7" name="ตัวแทนข้อความ 356"/>
          <p:cNvSpPr>
            <a:spLocks noGrp="1"/>
          </p:cNvSpPr>
          <p:nvPr>
            <p:ph type="body" sz="quarter" idx="10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8" name="ตัวแทนข้อความ 357"/>
          <p:cNvSpPr>
            <a:spLocks noGrp="1"/>
          </p:cNvSpPr>
          <p:nvPr>
            <p:ph type="body" sz="quarter" idx="10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59" name="ตัวแทนข้อความ 358"/>
          <p:cNvSpPr>
            <a:spLocks noGrp="1"/>
          </p:cNvSpPr>
          <p:nvPr>
            <p:ph type="body" sz="quarter" idx="11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0" name="ตัวแทนข้อความ 359"/>
          <p:cNvSpPr>
            <a:spLocks noGrp="1"/>
          </p:cNvSpPr>
          <p:nvPr>
            <p:ph type="body" sz="quarter" idx="1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1" name="ตัวแทนข้อความ 360"/>
          <p:cNvSpPr>
            <a:spLocks noGrp="1"/>
          </p:cNvSpPr>
          <p:nvPr>
            <p:ph type="body" sz="quarter" idx="11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2" name="ตัวแทนข้อความ 361"/>
          <p:cNvSpPr>
            <a:spLocks noGrp="1"/>
          </p:cNvSpPr>
          <p:nvPr>
            <p:ph type="body" sz="quarter" idx="11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3" name="ตัวแทนข้อความ 362"/>
          <p:cNvSpPr>
            <a:spLocks noGrp="1"/>
          </p:cNvSpPr>
          <p:nvPr>
            <p:ph type="body" sz="quarter" idx="11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4" name="ตัวแทนข้อความ 363"/>
          <p:cNvSpPr>
            <a:spLocks noGrp="1"/>
          </p:cNvSpPr>
          <p:nvPr>
            <p:ph type="body" sz="quarter" idx="11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5" name="ตัวแทนข้อความ 364"/>
          <p:cNvSpPr>
            <a:spLocks noGrp="1"/>
          </p:cNvSpPr>
          <p:nvPr>
            <p:ph type="body" sz="quarter" idx="11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6" name="ตัวแทนข้อความ 365"/>
          <p:cNvSpPr>
            <a:spLocks noGrp="1"/>
          </p:cNvSpPr>
          <p:nvPr>
            <p:ph type="body" sz="quarter" idx="11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7" name="ตัวแทนข้อความ 366"/>
          <p:cNvSpPr>
            <a:spLocks noGrp="1"/>
          </p:cNvSpPr>
          <p:nvPr>
            <p:ph type="body" sz="quarter" idx="12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8" name="ตัวแทนข้อความ 367"/>
          <p:cNvSpPr>
            <a:spLocks noGrp="1"/>
          </p:cNvSpPr>
          <p:nvPr>
            <p:ph type="body" sz="quarter" idx="12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69" name="ตัวแทนข้อความ 368"/>
          <p:cNvSpPr>
            <a:spLocks noGrp="1"/>
          </p:cNvSpPr>
          <p:nvPr>
            <p:ph type="body" sz="quarter" idx="12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0" name="ตัวแทนข้อความ 369"/>
          <p:cNvSpPr>
            <a:spLocks noGrp="1"/>
          </p:cNvSpPr>
          <p:nvPr>
            <p:ph type="body" sz="quarter" idx="12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1" name="ตัวแทนข้อความ 370"/>
          <p:cNvSpPr>
            <a:spLocks noGrp="1"/>
          </p:cNvSpPr>
          <p:nvPr>
            <p:ph type="body" sz="quarter" idx="12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2" name="ตัวแทนข้อความ 371"/>
          <p:cNvSpPr>
            <a:spLocks noGrp="1"/>
          </p:cNvSpPr>
          <p:nvPr>
            <p:ph type="body" sz="quarter" idx="12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3" name="ตัวแทนข้อความ 372"/>
          <p:cNvSpPr>
            <a:spLocks noGrp="1"/>
          </p:cNvSpPr>
          <p:nvPr>
            <p:ph type="body" sz="quarter" idx="12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4" name="ตัวแทนข้อความ 373"/>
          <p:cNvSpPr>
            <a:spLocks noGrp="1"/>
          </p:cNvSpPr>
          <p:nvPr>
            <p:ph type="body" sz="quarter" idx="12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5" name="ตัวแทนข้อความ 374"/>
          <p:cNvSpPr>
            <a:spLocks noGrp="1"/>
          </p:cNvSpPr>
          <p:nvPr>
            <p:ph type="body" sz="quarter" idx="12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6" name="ตัวแทนข้อความ 375"/>
          <p:cNvSpPr>
            <a:spLocks noGrp="1"/>
          </p:cNvSpPr>
          <p:nvPr>
            <p:ph type="body" sz="quarter" idx="130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7" name="ตัวแทนข้อความ 376"/>
          <p:cNvSpPr>
            <a:spLocks noGrp="1"/>
          </p:cNvSpPr>
          <p:nvPr>
            <p:ph type="body" sz="quarter" idx="13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8" name="ตัวแทนข้อความ 377"/>
          <p:cNvSpPr>
            <a:spLocks noGrp="1"/>
          </p:cNvSpPr>
          <p:nvPr>
            <p:ph type="body" sz="quarter" idx="13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79" name="ตัวแทนข้อความ 378"/>
          <p:cNvSpPr>
            <a:spLocks noGrp="1"/>
          </p:cNvSpPr>
          <p:nvPr>
            <p:ph type="body" sz="quarter" idx="13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0" name="ตัวแทนข้อความ 379"/>
          <p:cNvSpPr>
            <a:spLocks noGrp="1"/>
          </p:cNvSpPr>
          <p:nvPr>
            <p:ph type="body" sz="quarter" idx="13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1" name="ตัวแทนข้อความ 380"/>
          <p:cNvSpPr>
            <a:spLocks noGrp="1"/>
          </p:cNvSpPr>
          <p:nvPr>
            <p:ph type="body" sz="quarter" idx="136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2" name="ตัวแทนข้อความ 381"/>
          <p:cNvSpPr>
            <a:spLocks noGrp="1"/>
          </p:cNvSpPr>
          <p:nvPr>
            <p:ph type="body" sz="quarter" idx="137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3" name="ตัวแทนข้อความ 382"/>
          <p:cNvSpPr>
            <a:spLocks noGrp="1"/>
          </p:cNvSpPr>
          <p:nvPr>
            <p:ph type="body" sz="quarter" idx="138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4" name="ตัวแทนข้อความ 383"/>
          <p:cNvSpPr>
            <a:spLocks noGrp="1"/>
          </p:cNvSpPr>
          <p:nvPr>
            <p:ph type="body" sz="quarter" idx="139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5" name="ตัวแทนข้อความ 384"/>
          <p:cNvSpPr>
            <a:spLocks noGrp="1"/>
          </p:cNvSpPr>
          <p:nvPr>
            <p:ph type="body" sz="quarter" idx="14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6" name="ตัวแทนข้อความ 385"/>
          <p:cNvSpPr>
            <a:spLocks noGrp="1"/>
          </p:cNvSpPr>
          <p:nvPr>
            <p:ph type="body" sz="quarter" idx="142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7" name="ตัวแทนข้อความ 386"/>
          <p:cNvSpPr>
            <a:spLocks noGrp="1"/>
          </p:cNvSpPr>
          <p:nvPr>
            <p:ph type="body" sz="quarter" idx="143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8" name="ตัวแทนข้อความ 387"/>
          <p:cNvSpPr>
            <a:spLocks noGrp="1"/>
          </p:cNvSpPr>
          <p:nvPr>
            <p:ph type="body" sz="quarter" idx="144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89" name="ตัวแทนข้อความ 388"/>
          <p:cNvSpPr>
            <a:spLocks noGrp="1"/>
          </p:cNvSpPr>
          <p:nvPr>
            <p:ph type="body" sz="quarter" idx="145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90" name="ตัวแทนข้อความ 389"/>
          <p:cNvSpPr>
            <a:spLocks noGrp="1"/>
          </p:cNvSpPr>
          <p:nvPr>
            <p:ph type="body" sz="quarter" idx="146"/>
          </p:nvPr>
        </p:nvSpPr>
        <p:spPr/>
        <p:txBody>
          <a:bodyPr/>
          <a:lstStyle/>
          <a:p>
            <a:endParaRPr lang="th-TH"/>
          </a:p>
        </p:txBody>
      </p:sp>
      <p:pic>
        <p:nvPicPr>
          <p:cNvPr id="9" name="รูปภาพ 8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17622"/>
            <a:ext cx="670654" cy="324848"/>
          </a:xfrm>
          <a:prstGeom prst="rect">
            <a:avLst/>
          </a:prstGeom>
        </p:spPr>
      </p:pic>
      <p:pic>
        <p:nvPicPr>
          <p:cNvPr id="80" name="รูปภาพ 79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11" y="617622"/>
            <a:ext cx="670654" cy="324848"/>
          </a:xfrm>
          <a:prstGeom prst="rect">
            <a:avLst/>
          </a:prstGeom>
        </p:spPr>
      </p:pic>
      <p:pic>
        <p:nvPicPr>
          <p:cNvPr id="81" name="รูปภาพ 80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2450592"/>
            <a:ext cx="670654" cy="324848"/>
          </a:xfrm>
          <a:prstGeom prst="rect">
            <a:avLst/>
          </a:prstGeom>
        </p:spPr>
      </p:pic>
      <p:pic>
        <p:nvPicPr>
          <p:cNvPr id="82" name="รูปภาพ 81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11" y="2450592"/>
            <a:ext cx="670654" cy="324848"/>
          </a:xfrm>
          <a:prstGeom prst="rect">
            <a:avLst/>
          </a:prstGeom>
        </p:spPr>
      </p:pic>
      <p:pic>
        <p:nvPicPr>
          <p:cNvPr id="83" name="รูปภาพ 82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4279392"/>
            <a:ext cx="670654" cy="324848"/>
          </a:xfrm>
          <a:prstGeom prst="rect">
            <a:avLst/>
          </a:prstGeom>
        </p:spPr>
      </p:pic>
      <p:pic>
        <p:nvPicPr>
          <p:cNvPr id="84" name="รูปภาพ 83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11" y="4279392"/>
            <a:ext cx="670654" cy="324848"/>
          </a:xfrm>
          <a:prstGeom prst="rect">
            <a:avLst/>
          </a:prstGeom>
        </p:spPr>
      </p:pic>
      <p:pic>
        <p:nvPicPr>
          <p:cNvPr id="85" name="รูปภาพ 84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6108192"/>
            <a:ext cx="670654" cy="324848"/>
          </a:xfrm>
          <a:prstGeom prst="rect">
            <a:avLst/>
          </a:prstGeom>
        </p:spPr>
      </p:pic>
      <p:pic>
        <p:nvPicPr>
          <p:cNvPr id="86" name="รูปภาพ 85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11" y="6108192"/>
            <a:ext cx="670654" cy="324848"/>
          </a:xfrm>
          <a:prstGeom prst="rect">
            <a:avLst/>
          </a:prstGeom>
        </p:spPr>
      </p:pic>
      <p:pic>
        <p:nvPicPr>
          <p:cNvPr id="87" name="รูปภาพ 86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5000" y="7936992"/>
            <a:ext cx="670654" cy="324848"/>
          </a:xfrm>
          <a:prstGeom prst="rect">
            <a:avLst/>
          </a:prstGeom>
        </p:spPr>
      </p:pic>
      <p:pic>
        <p:nvPicPr>
          <p:cNvPr id="88" name="รูปภาพ 87" descr="โลโก้" title="รูปภาพตัวอย่าง"/>
          <p:cNvPicPr>
            <a:picLocks noChangeAspect="1"/>
          </p:cNvPicPr>
          <p:nvPr/>
        </p:nvPicPr>
        <p:blipFill>
          <a:blip r:embed="rId3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09411" y="7936992"/>
            <a:ext cx="670654" cy="3248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5509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นามบัตรแบบมีโลโก้โดยชื่อขึ้นต้นด้วยตัวพิมพ์ใหญ่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Business Cards 2">
      <a:dk1>
        <a:sysClr val="windowText" lastClr="000000"/>
      </a:dk1>
      <a:lt1>
        <a:sysClr val="window" lastClr="FFFFFF"/>
      </a:lt1>
      <a:dk2>
        <a:srgbClr val="3C558C"/>
      </a:dk2>
      <a:lt2>
        <a:srgbClr val="C4C89C"/>
      </a:lt2>
      <a:accent1>
        <a:srgbClr val="5E864A"/>
      </a:accent1>
      <a:accent2>
        <a:srgbClr val="027F71"/>
      </a:accent2>
      <a:accent3>
        <a:srgbClr val="184A94"/>
      </a:accent3>
      <a:accent4>
        <a:srgbClr val="942828"/>
      </a:accent4>
      <a:accent5>
        <a:srgbClr val="57432F"/>
      </a:accent5>
      <a:accent6>
        <a:srgbClr val="3C2E20"/>
      </a:accent6>
      <a:hlink>
        <a:srgbClr val="527594"/>
      </a:hlink>
      <a:folHlink>
        <a:srgbClr val="953735"/>
      </a:folHlink>
    </a:clrScheme>
    <a:fontScheme name="Cambria">
      <a:maj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mbria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1D5F340F01F94FA2FD29A5E6DC872E" ma:contentTypeVersion="0" ma:contentTypeDescription="Create a new document." ma:contentTypeScope="" ma:versionID="f583bd66513a361a730282b6a794e352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6841151cf538834e171094e4faaf2d73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ค่านี้แสดงจำนวนครั้งในการบันทึกหรือการตรวจทานแก้ไข โดยแอปพลิเคชันจะปรับปรุงค่านี้หลังการตรวจทานแก้ไขแต่ละครั้ง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ฟอร์มไลบรารีเอกสาร</Display>
  <Edit>ฟอร์มไลบรารีเอกสาร</Edit>
  <New>ฟอร์มไลบรารีเอกสาร</New>
</FormTemplates>
</file>

<file path=customXml/itemProps1.xml><?xml version="1.0" encoding="utf-8"?>
<ds:datastoreItem xmlns:ds="http://schemas.openxmlformats.org/officeDocument/2006/customXml" ds:itemID="{A2F36FFD-7C24-47D7-8F42-C960F8D55A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B4DCD46B-3945-411C-AF3D-A546813FD7DE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73AC6B6-C4EF-427F-B5D4-911AF4E50CF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98</Words>
  <Application>Microsoft Office PowerPoint</Application>
  <PresentationFormat>กำหนดเอง</PresentationFormat>
  <Paragraphs>10</Paragraphs>
  <Slides>1</Slides>
  <Notes>1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2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4" baseType="lpstr">
      <vt:lpstr>Arial</vt:lpstr>
      <vt:lpstr>Leelawadee</vt:lpstr>
      <vt:lpstr>นามบัตรแบบมีโลโก้โดยชื่อขึ้นต้นด้วยตัวพิมพ์ใหญ่</vt:lpstr>
      <vt:lpstr>งานนำเสนอ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2013-07-30T12:17:19Z</dcterms:created>
  <dcterms:modified xsi:type="dcterms:W3CDTF">2013-12-18T09:10:05Z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0x0101007C1D5F340F01F94FA2FD29A5E6DC872E</vt:lpwstr>
  </property>
</Properties>
</file>