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0" r:id="rId2"/>
    <p:sldId id="259" r:id="rId3"/>
  </p:sldIdLst>
  <p:sldSz cx="10058400" cy="7772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5345" autoAdjust="0"/>
  </p:normalViewPr>
  <p:slideViewPr>
    <p:cSldViewPr snapToGrid="0">
      <p:cViewPr varScale="1">
        <p:scale>
          <a:sx n="91" d="100"/>
          <a:sy n="91" d="100"/>
        </p:scale>
        <p:origin x="1410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2796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ส่วนหัว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th-TH"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th-TH" sz="1200"/>
            </a:lvl1pPr>
          </a:lstStyle>
          <a:p>
            <a:fld id="{38D6FE3C-34D8-4B4B-9273-D907B0A3B964}" type="datetimeFigureOut">
              <a:rPr lang="th-TH"/>
              <a:t>21/01/57</a:t>
            </a:fld>
            <a:endParaRPr lang="th-TH"/>
          </a:p>
        </p:txBody>
      </p:sp>
      <p:sp>
        <p:nvSpPr>
          <p:cNvPr id="4" name="ตัวแทนส่วนท้าย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th-TH" sz="1200"/>
            </a:lvl1pPr>
          </a:lstStyle>
          <a:p>
            <a:endParaRPr lang="th-TH"/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th-TH" sz="1200"/>
            </a:lvl1pPr>
          </a:lstStyle>
          <a:p>
            <a:fld id="{E169A89D-734B-4FAD-B6E7-2B864E72E489}" type="slidenum">
              <a:rPr lang="th-TH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192036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ส่วนหัว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th-TH"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th-TH" sz="1200"/>
            </a:lvl1pPr>
          </a:lstStyle>
          <a:p>
            <a:fld id="{1D0FF5F4-5691-49AF-9E16-FB22826F7264}" type="datetimeFigureOut">
              <a:t>21/01/57</a:t>
            </a:fld>
            <a:endParaRPr lang="th-TH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/>
              <a:t>คลิกเพื่อแก้ไขสไตล์ข้อความต้นแบบ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แทนส่วนท้าย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th-TH" sz="1200"/>
            </a:lvl1pPr>
          </a:lstStyle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th-TH" sz="1200"/>
            </a:lvl1pPr>
          </a:lstStyle>
          <a:p>
            <a:fld id="{952A89D7-7603-4ECB-ADF6-F6CF2BE4F401}" type="slidenum"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25848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th-TH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th-TH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th-TH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th-TH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th-TH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th-TH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th-TH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th-TH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th-TH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เมื่อต้องการเปลี่ยนแผ่นพับนี้ ให้แทนที่เนื้อหาตัวอย่างของเราด้วยเนื้อหาของคุณเอง หรือถ้าคุณต้องการเริ่มใหม่ตั้งแต่ต้น ให้กดปุ่ม สไลด์ใหม่ บนแท็บ หน้าแรก เพื่อแทรกหน้าใหม่  </a:t>
            </a:r>
            <a:r>
              <a:rPr lang="th-TH" dirty="0">
                <a:latin typeface="Leelawadee" panose="020B0502040204020203" pitchFamily="34" charset="-34"/>
                <a:cs typeface="Leelawadee" panose="020B0502040204020203" pitchFamily="34" charset="-34"/>
              </a:rPr>
              <a:t>ตอนนี้ให้ใส่ข้อความและรูปภาพของคุณลงในพื้นที่ที่สำรองไว้ที่ว่างเปล่า เมื่อต้องการเปลี่ยนโลโก้ให้เป็นของคุณเอง ให้เลือกรูปภาพ "แทนที่ด้วยโลโก้" และเลือก เปลี่ยนรูปภาพ บนแท็บ รูปแบบ ของ เครื่องมือรูปภาพ</a:t>
            </a:r>
          </a:p>
          <a:p>
            <a:endParaRPr lang="th-TH" dirty="0" smtClean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r>
              <a:rPr lang="th-TH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และ </a:t>
            </a:r>
            <a:r>
              <a:rPr lang="th-TH" dirty="0">
                <a:latin typeface="Leelawadee" panose="020B0502040204020203" pitchFamily="34" charset="-34"/>
                <a:cs typeface="Leelawadee" panose="020B0502040204020203" pitchFamily="34" charset="-34"/>
              </a:rPr>
              <a:t>คุณพอจะเห็นรอยพับที่เราทำไว้ให้หรือเปล่า ค่อนข้างจางมากๆ แต่ถ้าไม่อยากให้มีรอยนี้อยู่บนแผ่นพับของคุณ ให้เลือกและลบรอยพับออกก่อนที่จะพิมพ์</a:t>
            </a: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2A89D7-7603-4ECB-ADF6-F6CF2BE4F401}" type="slidenum">
              <a:rPr lang="th-TH" smtClean="0"/>
              <a:pPr/>
              <a:t>1</a:t>
            </a:fld>
            <a:endParaRPr lang="th-TH"/>
          </a:p>
        </p:txBody>
      </p:sp>
      <p:sp>
        <p:nvSpPr>
          <p:cNvPr id="7" name="ตัวแทนรูปบนสไลด์ 6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8209101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dirty="0"/>
              <a:t>เมื่อต้องการเปลี่ยนแผ่นพับนี้ ให้แทนที่เนื้อหาตัวอย่างของเราด้วยเนื้อหาของคุณเอง หรือถ้าคุณต้องการเริ่มใหม่ ตั้งแต่ต้น ให้กดปุ่ม สไลด์ใหม่ บนแท็บ หน้าแรก เพื่อแทรกหน้าใหม่ ตอนนี้ให้ใส่ข้อความและรูปภาพของคุณลงในพื้นที่ที่สำรองไว้ที่ว่างเปล่า เมื่อต้องการเปลี่ยนโลโก้ให้เป็นของคุณเอง  ให้เลือกรูปภาพ "แทนที่ด้วยโลโก้" และเลือก เปลี่ยนรูปภาพ บนแท็บ รูปแบบ ของ เครื่องมือรูปภาพ</a:t>
            </a:r>
          </a:p>
          <a:p>
            <a:endParaRPr lang="th-TH" dirty="0" smtClean="0"/>
          </a:p>
          <a:p>
            <a:r>
              <a:rPr lang="th-TH" dirty="0"/>
              <a:t>และคุณสังเกตเห็นรึเปล่าว่าเราทำรอยพับให้คุณแล้ว รอยพับนั้นบางมาก แต่ถ้าคุณไม่ต้องการให้มีรอยพับแสดงอยู่บนแผ่นพับของคุณ ให้เลือกและลบรอยดังกล่าวออกก่อนที่คุณจะพิมพ์ก็ได้</a:t>
            </a: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2A89D7-7603-4ECB-ADF6-F6CF2BE4F401}" type="slidenum">
              <a:rPr lang="th-TH" smtClean="0"/>
              <a:pPr/>
              <a:t>2</a:t>
            </a:fld>
            <a:endParaRPr lang="th-TH"/>
          </a:p>
        </p:txBody>
      </p:sp>
      <p:sp>
        <p:nvSpPr>
          <p:cNvPr id="7" name="ตัวแทนรูปบนสไลด์ 6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17508418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หน้าด้านนอ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สี่เหลี่ยมผืนผ้า 10"/>
          <p:cNvSpPr/>
          <p:nvPr userDrawn="1"/>
        </p:nvSpPr>
        <p:spPr>
          <a:xfrm>
            <a:off x="442027" y="3040910"/>
            <a:ext cx="2424223" cy="99669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228600" rIns="182880" bIns="228600" rtlCol="0" anchor="t"/>
          <a:lstStyle/>
          <a:p>
            <a:pPr algn="ctr">
              <a:lnSpc>
                <a:spcPct val="130000"/>
              </a:lnSpc>
            </a:pPr>
            <a:endParaRPr lang="th-TH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3" name="ตัวแทนข้อความ 21"/>
          <p:cNvSpPr>
            <a:spLocks noGrp="1"/>
          </p:cNvSpPr>
          <p:nvPr>
            <p:ph type="body" sz="quarter" idx="14" hasCustomPrompt="1"/>
          </p:nvPr>
        </p:nvSpPr>
        <p:spPr>
          <a:xfrm rot="16200000">
            <a:off x="2282453" y="5905510"/>
            <a:ext cx="2471737" cy="347642"/>
          </a:xfrm>
        </p:spPr>
        <p:txBody>
          <a:bodyPr lIns="0" tIns="0" rIns="0" bIns="0" anchor="b">
            <a:noAutofit/>
          </a:bodyPr>
          <a:lstStyle>
            <a:lvl1pPr marL="0" indent="0" algn="l" latinLnBrk="0">
              <a:lnSpc>
                <a:spcPct val="85000"/>
              </a:lnSpc>
              <a:spcBef>
                <a:spcPts val="0"/>
              </a:spcBef>
              <a:buNone/>
              <a:defRPr lang="th-TH" sz="900">
                <a:solidFill>
                  <a:schemeClr val="accent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3600"/>
            </a:lvl2pPr>
            <a:lvl3pPr marL="0" indent="0" latinLnBrk="0">
              <a:spcBef>
                <a:spcPts val="0"/>
              </a:spcBef>
              <a:buNone/>
              <a:defRPr lang="th-TH" sz="3600"/>
            </a:lvl3pPr>
            <a:lvl4pPr marL="0" indent="0" latinLnBrk="0">
              <a:spcBef>
                <a:spcPts val="0"/>
              </a:spcBef>
              <a:buNone/>
              <a:defRPr lang="th-TH" sz="3600"/>
            </a:lvl4pPr>
            <a:lvl5pPr marL="0" indent="0" latinLnBrk="0">
              <a:spcBef>
                <a:spcPts val="0"/>
              </a:spcBef>
              <a:buNone/>
              <a:defRPr lang="th-TH" sz="3600"/>
            </a:lvl5pPr>
          </a:lstStyle>
          <a:p>
            <a:pPr lvl="0"/>
            <a:r>
              <a:rPr lang="th-TH"/>
              <a:t>ชื่อบริษัท</a:t>
            </a:r>
          </a:p>
        </p:txBody>
      </p:sp>
      <p:sp>
        <p:nvSpPr>
          <p:cNvPr id="24" name="ตัวแทนข้อความ 21"/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2662318" y="5875952"/>
            <a:ext cx="2471738" cy="406757"/>
          </a:xfrm>
        </p:spPr>
        <p:txBody>
          <a:bodyPr lIns="0" tIns="0" rIns="0" bIns="0" anchor="t">
            <a:noAutofit/>
          </a:bodyPr>
          <a:lstStyle>
            <a:lvl1pPr marL="0" indent="0" algn="l" latinLnBrk="0">
              <a:lnSpc>
                <a:spcPct val="120000"/>
              </a:lnSpc>
              <a:spcBef>
                <a:spcPts val="0"/>
              </a:spcBef>
              <a:buNone/>
              <a:defRPr lang="th-TH" sz="900">
                <a:solidFill>
                  <a:schemeClr val="accent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3600"/>
            </a:lvl2pPr>
            <a:lvl3pPr marL="0" indent="0" latinLnBrk="0">
              <a:spcBef>
                <a:spcPts val="0"/>
              </a:spcBef>
              <a:buNone/>
              <a:defRPr lang="th-TH" sz="3600"/>
            </a:lvl3pPr>
            <a:lvl4pPr marL="0" indent="0" latinLnBrk="0">
              <a:spcBef>
                <a:spcPts val="0"/>
              </a:spcBef>
              <a:buNone/>
              <a:defRPr lang="th-TH" sz="3600"/>
            </a:lvl4pPr>
            <a:lvl5pPr marL="0" indent="0" latinLnBrk="0">
              <a:spcBef>
                <a:spcPts val="0"/>
              </a:spcBef>
              <a:buNone/>
              <a:defRPr lang="th-TH" sz="3600"/>
            </a:lvl5pPr>
          </a:lstStyle>
          <a:p>
            <a:pPr lvl="0"/>
            <a:r>
              <a:rPr lang="th-TH"/>
              <a:t>ที่อยู่ธุรกิจ</a:t>
            </a:r>
          </a:p>
        </p:txBody>
      </p:sp>
      <p:sp>
        <p:nvSpPr>
          <p:cNvPr id="28" name="ตัวแทนข้อความ 21"/>
          <p:cNvSpPr>
            <a:spLocks noGrp="1"/>
          </p:cNvSpPr>
          <p:nvPr>
            <p:ph type="body" sz="quarter" idx="19" hasCustomPrompt="1"/>
          </p:nvPr>
        </p:nvSpPr>
        <p:spPr>
          <a:xfrm>
            <a:off x="442027" y="5422604"/>
            <a:ext cx="2424223" cy="1892596"/>
          </a:xfrm>
        </p:spPr>
        <p:txBody>
          <a:bodyPr lIns="0" tIns="0" rIns="0" bIns="0" anchor="t">
            <a:noAutofit/>
          </a:bodyPr>
          <a:lstStyle>
            <a:lvl1pPr marL="0" indent="0" algn="l" latinLnBrk="0">
              <a:lnSpc>
                <a:spcPct val="120000"/>
              </a:lnSpc>
              <a:spcBef>
                <a:spcPts val="900"/>
              </a:spcBef>
              <a:buNone/>
              <a:defRPr lang="th-TH" sz="10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3600"/>
            </a:lvl2pPr>
            <a:lvl3pPr marL="0" indent="0" latinLnBrk="0">
              <a:spcBef>
                <a:spcPts val="0"/>
              </a:spcBef>
              <a:buNone/>
              <a:defRPr lang="th-TH" sz="3600"/>
            </a:lvl3pPr>
            <a:lvl4pPr marL="0" indent="0" latinLnBrk="0">
              <a:spcBef>
                <a:spcPts val="0"/>
              </a:spcBef>
              <a:buNone/>
              <a:defRPr lang="th-TH" sz="3600"/>
            </a:lvl4pPr>
            <a:lvl5pPr marL="0" indent="0" latinLnBrk="0">
              <a:spcBef>
                <a:spcPts val="0"/>
              </a:spcBef>
              <a:buNone/>
              <a:defRPr lang="th-TH" sz="3600"/>
            </a:lvl5pPr>
          </a:lstStyle>
          <a:p>
            <a:pPr lvl="0"/>
            <a:r>
              <a:rPr lang="th-TH"/>
              <a:t>คลิกเพื่อเพิ่มข้อความ</a:t>
            </a:r>
          </a:p>
        </p:txBody>
      </p:sp>
      <p:sp>
        <p:nvSpPr>
          <p:cNvPr id="31" name="ตัวแทนข้อความ 21"/>
          <p:cNvSpPr>
            <a:spLocks noGrp="1"/>
          </p:cNvSpPr>
          <p:nvPr>
            <p:ph type="body" sz="quarter" idx="20" hasCustomPrompt="1"/>
          </p:nvPr>
        </p:nvSpPr>
        <p:spPr>
          <a:xfrm>
            <a:off x="442026" y="4146698"/>
            <a:ext cx="2424224" cy="1006274"/>
          </a:xfrm>
        </p:spPr>
        <p:txBody>
          <a:bodyPr lIns="0" tIns="0" rIns="0" bIns="0" anchor="b">
            <a:noAutofit/>
          </a:bodyPr>
          <a:lstStyle>
            <a:lvl1pPr marL="0" indent="0" algn="l" latinLnBrk="0">
              <a:lnSpc>
                <a:spcPct val="120000"/>
              </a:lnSpc>
              <a:spcBef>
                <a:spcPts val="0"/>
              </a:spcBef>
              <a:buNone/>
              <a:defRPr lang="th-TH" sz="1600" b="1">
                <a:solidFill>
                  <a:schemeClr val="accent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3600"/>
            </a:lvl2pPr>
            <a:lvl3pPr marL="0" indent="0" latinLnBrk="0">
              <a:spcBef>
                <a:spcPts val="0"/>
              </a:spcBef>
              <a:buNone/>
              <a:defRPr lang="th-TH" sz="3600"/>
            </a:lvl3pPr>
            <a:lvl4pPr marL="0" indent="0" latinLnBrk="0">
              <a:spcBef>
                <a:spcPts val="0"/>
              </a:spcBef>
              <a:buNone/>
              <a:defRPr lang="th-TH" sz="3600"/>
            </a:lvl4pPr>
            <a:lvl5pPr marL="0" indent="0" latinLnBrk="0">
              <a:spcBef>
                <a:spcPts val="0"/>
              </a:spcBef>
              <a:buNone/>
              <a:defRPr lang="th-TH" sz="3600"/>
            </a:lvl5pPr>
          </a:lstStyle>
          <a:p>
            <a:pPr lvl="0"/>
            <a:r>
              <a:rPr lang="th-TH"/>
              <a:t>ข้อความหัวเรื่อง</a:t>
            </a:r>
          </a:p>
        </p:txBody>
      </p:sp>
      <p:sp>
        <p:nvSpPr>
          <p:cNvPr id="33" name="ตัวแทนข้อความ 21"/>
          <p:cNvSpPr>
            <a:spLocks noGrp="1"/>
          </p:cNvSpPr>
          <p:nvPr>
            <p:ph type="body" sz="quarter" idx="21" hasCustomPrompt="1"/>
          </p:nvPr>
        </p:nvSpPr>
        <p:spPr>
          <a:xfrm>
            <a:off x="7155180" y="1446028"/>
            <a:ext cx="2423160" cy="2308328"/>
          </a:xfrm>
        </p:spPr>
        <p:txBody>
          <a:bodyPr lIns="0" tIns="0" rIns="0" bIns="0" anchor="b">
            <a:noAutofit/>
          </a:bodyPr>
          <a:lstStyle>
            <a:lvl1pPr marL="0" indent="0" algn="l" latinLnBrk="0">
              <a:lnSpc>
                <a:spcPct val="90000"/>
              </a:lnSpc>
              <a:spcBef>
                <a:spcPts val="0"/>
              </a:spcBef>
              <a:buNone/>
              <a:defRPr lang="th-TH" sz="3800" b="1" baseline="0">
                <a:solidFill>
                  <a:schemeClr val="accent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3600"/>
            </a:lvl2pPr>
            <a:lvl3pPr marL="0" indent="0" latinLnBrk="0">
              <a:spcBef>
                <a:spcPts val="0"/>
              </a:spcBef>
              <a:buNone/>
              <a:defRPr lang="th-TH" sz="3600"/>
            </a:lvl3pPr>
            <a:lvl4pPr marL="0" indent="0" latinLnBrk="0">
              <a:spcBef>
                <a:spcPts val="0"/>
              </a:spcBef>
              <a:buNone/>
              <a:defRPr lang="th-TH" sz="3600"/>
            </a:lvl4pPr>
            <a:lvl5pPr marL="0" indent="0" latinLnBrk="0">
              <a:spcBef>
                <a:spcPts val="0"/>
              </a:spcBef>
              <a:buNone/>
              <a:defRPr lang="th-TH" sz="3600"/>
            </a:lvl5pPr>
          </a:lstStyle>
          <a:p>
            <a:pPr lvl="0"/>
            <a:r>
              <a:rPr lang="th-TH"/>
              <a:t>ข้อความหัวเรื่อง</a:t>
            </a:r>
          </a:p>
        </p:txBody>
      </p:sp>
      <p:sp>
        <p:nvSpPr>
          <p:cNvPr id="34" name="ตัวแทนข้อความ 21"/>
          <p:cNvSpPr>
            <a:spLocks noGrp="1"/>
          </p:cNvSpPr>
          <p:nvPr>
            <p:ph type="body" sz="quarter" idx="22" hasCustomPrompt="1"/>
          </p:nvPr>
        </p:nvSpPr>
        <p:spPr>
          <a:xfrm>
            <a:off x="7155180" y="3997842"/>
            <a:ext cx="2423160" cy="616688"/>
          </a:xfrm>
        </p:spPr>
        <p:txBody>
          <a:bodyPr lIns="0" tIns="0" rIns="0" bIns="0" anchor="t">
            <a:noAutofit/>
          </a:bodyPr>
          <a:lstStyle>
            <a:lvl1pPr marL="0" indent="0" algn="l" latinLnBrk="0">
              <a:lnSpc>
                <a:spcPct val="100000"/>
              </a:lnSpc>
              <a:spcBef>
                <a:spcPts val="0"/>
              </a:spcBef>
              <a:buNone/>
              <a:defRPr lang="th-TH" sz="1800" b="1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3600"/>
            </a:lvl2pPr>
            <a:lvl3pPr marL="0" indent="0" latinLnBrk="0">
              <a:spcBef>
                <a:spcPts val="0"/>
              </a:spcBef>
              <a:buNone/>
              <a:defRPr lang="th-TH" sz="3600"/>
            </a:lvl3pPr>
            <a:lvl4pPr marL="0" indent="0" latinLnBrk="0">
              <a:spcBef>
                <a:spcPts val="0"/>
              </a:spcBef>
              <a:buNone/>
              <a:defRPr lang="th-TH" sz="3600"/>
            </a:lvl4pPr>
            <a:lvl5pPr marL="0" indent="0" latinLnBrk="0">
              <a:spcBef>
                <a:spcPts val="0"/>
              </a:spcBef>
              <a:buNone/>
              <a:defRPr lang="th-TH" sz="3600"/>
            </a:lvl5pPr>
          </a:lstStyle>
          <a:p>
            <a:pPr lvl="0"/>
            <a:r>
              <a:rPr lang="th-TH"/>
              <a:t>คลิกเพื่อเพิ่มข้อความ</a:t>
            </a:r>
          </a:p>
        </p:txBody>
      </p:sp>
      <p:sp>
        <p:nvSpPr>
          <p:cNvPr id="20" name="ตัวแทนข้อความ 21"/>
          <p:cNvSpPr>
            <a:spLocks noGrp="1"/>
          </p:cNvSpPr>
          <p:nvPr>
            <p:ph type="body" sz="quarter" idx="23" hasCustomPrompt="1"/>
          </p:nvPr>
        </p:nvSpPr>
        <p:spPr>
          <a:xfrm rot="16200000">
            <a:off x="3081241" y="4061237"/>
            <a:ext cx="2381694" cy="341040"/>
          </a:xfrm>
        </p:spPr>
        <p:txBody>
          <a:bodyPr lIns="0" tIns="0" rIns="0" bIns="0" anchor="b">
            <a:noAutofit/>
          </a:bodyPr>
          <a:lstStyle>
            <a:lvl1pPr marL="0" indent="0" algn="l" latinLnBrk="0">
              <a:lnSpc>
                <a:spcPct val="100000"/>
              </a:lnSpc>
              <a:spcBef>
                <a:spcPts val="0"/>
              </a:spcBef>
              <a:buNone/>
              <a:defRPr lang="th-TH" sz="1000" b="1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3600"/>
            </a:lvl2pPr>
            <a:lvl3pPr marL="0" indent="0" latinLnBrk="0">
              <a:spcBef>
                <a:spcPts val="0"/>
              </a:spcBef>
              <a:buNone/>
              <a:defRPr lang="th-TH" sz="3600"/>
            </a:lvl3pPr>
            <a:lvl4pPr marL="0" indent="0" latinLnBrk="0">
              <a:spcBef>
                <a:spcPts val="0"/>
              </a:spcBef>
              <a:buNone/>
              <a:defRPr lang="th-TH" sz="3600"/>
            </a:lvl4pPr>
            <a:lvl5pPr marL="0" indent="0" latinLnBrk="0">
              <a:spcBef>
                <a:spcPts val="0"/>
              </a:spcBef>
              <a:buNone/>
              <a:defRPr lang="th-TH" sz="3600"/>
            </a:lvl5pPr>
          </a:lstStyle>
          <a:p>
            <a:pPr lvl="0"/>
            <a:r>
              <a:rPr lang="th-TH"/>
              <a:t>ชื่อผู้รับ</a:t>
            </a:r>
          </a:p>
        </p:txBody>
      </p:sp>
      <p:sp>
        <p:nvSpPr>
          <p:cNvPr id="18" name="สี่เหลี่ยมผืนผ้า 17"/>
          <p:cNvSpPr/>
          <p:nvPr userDrawn="1"/>
        </p:nvSpPr>
        <p:spPr>
          <a:xfrm>
            <a:off x="442027" y="465745"/>
            <a:ext cx="2424223" cy="548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228600" rIns="182880" bIns="228600" rtlCol="0" anchor="t"/>
          <a:lstStyle/>
          <a:p>
            <a:pPr algn="ctr">
              <a:lnSpc>
                <a:spcPct val="130000"/>
              </a:lnSpc>
            </a:pPr>
            <a:endParaRPr lang="th-TH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2" name="สี่เหลี่ยมผืนผ้า 21"/>
          <p:cNvSpPr/>
          <p:nvPr userDrawn="1"/>
        </p:nvSpPr>
        <p:spPr>
          <a:xfrm>
            <a:off x="7154649" y="3867502"/>
            <a:ext cx="2424223" cy="548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228600" rIns="182880" bIns="228600" rtlCol="0" anchor="t"/>
          <a:lstStyle/>
          <a:p>
            <a:pPr algn="ctr">
              <a:lnSpc>
                <a:spcPct val="130000"/>
              </a:lnSpc>
            </a:pPr>
            <a:endParaRPr lang="th-TH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6" name="ตัวแทนข้อความ 21"/>
          <p:cNvSpPr>
            <a:spLocks noGrp="1"/>
          </p:cNvSpPr>
          <p:nvPr>
            <p:ph type="body" sz="quarter" idx="24" hasCustomPrompt="1"/>
          </p:nvPr>
        </p:nvSpPr>
        <p:spPr>
          <a:xfrm rot="16200000">
            <a:off x="3567975" y="3923123"/>
            <a:ext cx="2381694" cy="617266"/>
          </a:xfrm>
        </p:spPr>
        <p:txBody>
          <a:bodyPr lIns="0" tIns="0" rIns="0" bIns="0" anchor="t">
            <a:noAutofit/>
          </a:bodyPr>
          <a:lstStyle>
            <a:lvl1pPr marL="0" indent="0" algn="l" latinLnBrk="0">
              <a:lnSpc>
                <a:spcPct val="120000"/>
              </a:lnSpc>
              <a:spcBef>
                <a:spcPts val="0"/>
              </a:spcBef>
              <a:buNone/>
              <a:defRPr lang="th-TH" sz="10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3600"/>
            </a:lvl2pPr>
            <a:lvl3pPr marL="0" indent="0" latinLnBrk="0">
              <a:spcBef>
                <a:spcPts val="0"/>
              </a:spcBef>
              <a:buNone/>
              <a:defRPr lang="th-TH" sz="3600"/>
            </a:lvl3pPr>
            <a:lvl4pPr marL="0" indent="0" latinLnBrk="0">
              <a:spcBef>
                <a:spcPts val="0"/>
              </a:spcBef>
              <a:buNone/>
              <a:defRPr lang="th-TH" sz="3600"/>
            </a:lvl4pPr>
            <a:lvl5pPr marL="0" indent="0" latinLnBrk="0">
              <a:spcBef>
                <a:spcPts val="0"/>
              </a:spcBef>
              <a:buNone/>
              <a:defRPr lang="th-TH" sz="3600"/>
            </a:lvl5pPr>
          </a:lstStyle>
          <a:p>
            <a:pPr lvl="0"/>
            <a:r>
              <a:rPr lang="th-TH"/>
              <a:t>ที่อยู่</a:t>
            </a:r>
            <a:r>
              <a:t/>
            </a:r>
            <a:br/>
            <a:r>
              <a:rPr lang="th-TH"/>
              <a:t>จังหวัด รหัสไปรษณีย์</a:t>
            </a:r>
          </a:p>
        </p:txBody>
      </p:sp>
      <p:sp>
        <p:nvSpPr>
          <p:cNvPr id="29" name="ตัวแทนข้อความ 21"/>
          <p:cNvSpPr>
            <a:spLocks noGrp="1"/>
          </p:cNvSpPr>
          <p:nvPr>
            <p:ph type="body" sz="quarter" idx="25" hasCustomPrompt="1"/>
          </p:nvPr>
        </p:nvSpPr>
        <p:spPr>
          <a:xfrm rot="16200000">
            <a:off x="5194895" y="4208443"/>
            <a:ext cx="1785749" cy="642567"/>
          </a:xfrm>
        </p:spPr>
        <p:txBody>
          <a:bodyPr lIns="0" tIns="0" rIns="0" bIns="0" anchor="b">
            <a:noAutofit/>
          </a:bodyPr>
          <a:lstStyle>
            <a:lvl1pPr marL="0" indent="0" algn="l" latinLnBrk="0">
              <a:lnSpc>
                <a:spcPct val="120000"/>
              </a:lnSpc>
              <a:spcBef>
                <a:spcPts val="0"/>
              </a:spcBef>
              <a:buNone/>
              <a:defRPr lang="th-TH" sz="900">
                <a:solidFill>
                  <a:schemeClr val="accent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3600"/>
            </a:lvl2pPr>
            <a:lvl3pPr marL="0" indent="0" latinLnBrk="0">
              <a:spcBef>
                <a:spcPts val="0"/>
              </a:spcBef>
              <a:buNone/>
              <a:defRPr lang="th-TH" sz="3600"/>
            </a:lvl3pPr>
            <a:lvl4pPr marL="0" indent="0" latinLnBrk="0">
              <a:spcBef>
                <a:spcPts val="0"/>
              </a:spcBef>
              <a:buNone/>
              <a:defRPr lang="th-TH" sz="3600"/>
            </a:lvl4pPr>
            <a:lvl5pPr marL="0" indent="0" latinLnBrk="0">
              <a:spcBef>
                <a:spcPts val="0"/>
              </a:spcBef>
              <a:buNone/>
              <a:defRPr lang="th-TH" sz="3600"/>
            </a:lvl5pPr>
          </a:lstStyle>
          <a:p>
            <a:pPr lvl="0"/>
            <a:r>
              <a:rPr lang="th-TH"/>
              <a:t>[เว็บไซต์]</a:t>
            </a:r>
            <a:r>
              <a:t/>
            </a:r>
            <a:br/>
            <a:r>
              <a:rPr lang="th-TH"/>
              <a:t>[อีเมล]</a:t>
            </a:r>
          </a:p>
        </p:txBody>
      </p:sp>
      <p:sp>
        <p:nvSpPr>
          <p:cNvPr id="30" name="ตัวแทนข้อความ 21"/>
          <p:cNvSpPr>
            <a:spLocks noGrp="1"/>
          </p:cNvSpPr>
          <p:nvPr>
            <p:ph type="body" sz="quarter" idx="26" hasCustomPrompt="1"/>
          </p:nvPr>
        </p:nvSpPr>
        <p:spPr>
          <a:xfrm rot="16200000">
            <a:off x="5194895" y="6101041"/>
            <a:ext cx="1785749" cy="642567"/>
          </a:xfrm>
        </p:spPr>
        <p:txBody>
          <a:bodyPr lIns="0" tIns="0" rIns="0" bIns="0" anchor="b">
            <a:noAutofit/>
          </a:bodyPr>
          <a:lstStyle>
            <a:lvl1pPr marL="0" indent="0" algn="l" latinLnBrk="0">
              <a:lnSpc>
                <a:spcPct val="120000"/>
              </a:lnSpc>
              <a:spcBef>
                <a:spcPts val="0"/>
              </a:spcBef>
              <a:buNone/>
              <a:defRPr lang="th-TH" sz="900">
                <a:solidFill>
                  <a:schemeClr val="accent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3600"/>
            </a:lvl2pPr>
            <a:lvl3pPr marL="0" indent="0" latinLnBrk="0">
              <a:spcBef>
                <a:spcPts val="0"/>
              </a:spcBef>
              <a:buNone/>
              <a:defRPr lang="th-TH" sz="3600"/>
            </a:lvl3pPr>
            <a:lvl4pPr marL="0" indent="0" latinLnBrk="0">
              <a:spcBef>
                <a:spcPts val="0"/>
              </a:spcBef>
              <a:buNone/>
              <a:defRPr lang="th-TH" sz="3600"/>
            </a:lvl4pPr>
            <a:lvl5pPr marL="0" indent="0" latinLnBrk="0">
              <a:spcBef>
                <a:spcPts val="0"/>
              </a:spcBef>
              <a:buNone/>
              <a:defRPr lang="th-TH" sz="3600"/>
            </a:lvl5pPr>
          </a:lstStyle>
          <a:p>
            <a:pPr lvl="0"/>
            <a:r>
              <a:rPr lang="th-TH"/>
              <a:t>โทรศัพท์ [หมายเลขโทรศัพท์]</a:t>
            </a:r>
            <a:r>
              <a:t/>
            </a:r>
            <a:br/>
            <a:r>
              <a:rPr lang="th-TH"/>
              <a:t>โทรสาร [หมายเลขโทรสาร]</a:t>
            </a:r>
          </a:p>
        </p:txBody>
      </p:sp>
      <p:sp>
        <p:nvSpPr>
          <p:cNvPr id="5" name="ตัวแทนรูปภาพ 4"/>
          <p:cNvSpPr>
            <a:spLocks noGrp="1"/>
          </p:cNvSpPr>
          <p:nvPr>
            <p:ph type="pic" sz="quarter" idx="27"/>
          </p:nvPr>
        </p:nvSpPr>
        <p:spPr>
          <a:xfrm>
            <a:off x="442082" y="839788"/>
            <a:ext cx="2424113" cy="2084387"/>
          </a:xfrm>
          <a:solidFill>
            <a:schemeClr val="bg1">
              <a:lumMod val="85000"/>
            </a:schemeClr>
          </a:solidFill>
        </p:spPr>
        <p:txBody>
          <a:bodyPr tIns="182880">
            <a:normAutofit/>
          </a:bodyPr>
          <a:lstStyle>
            <a:lvl1pPr marL="0" indent="0" algn="ctr" latinLnBrk="0">
              <a:buNone/>
              <a:defRPr lang="th-TH" sz="1400"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</a:lstStyle>
          <a:p>
            <a:endParaRPr lang="th-TH"/>
          </a:p>
        </p:txBody>
      </p:sp>
      <p:sp>
        <p:nvSpPr>
          <p:cNvPr id="32" name="สี่เหลี่ยมผืนผ้า 31"/>
          <p:cNvSpPr/>
          <p:nvPr userDrawn="1"/>
        </p:nvSpPr>
        <p:spPr>
          <a:xfrm>
            <a:off x="6435513" y="2011680"/>
            <a:ext cx="54864" cy="53035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228600" rIns="182880" bIns="228600" rtlCol="0" anchor="t"/>
          <a:lstStyle/>
          <a:p>
            <a:pPr algn="ctr">
              <a:lnSpc>
                <a:spcPct val="130000"/>
              </a:lnSpc>
            </a:pPr>
            <a:endParaRPr lang="th-TH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5" name="สี่เหลี่ยมผืนผ้า 34"/>
          <p:cNvSpPr/>
          <p:nvPr userDrawn="1"/>
        </p:nvSpPr>
        <p:spPr>
          <a:xfrm>
            <a:off x="6435513" y="484844"/>
            <a:ext cx="54864" cy="12801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228600" rIns="182880" bIns="228600" rtlCol="0" anchor="t"/>
          <a:lstStyle/>
          <a:p>
            <a:pPr algn="ctr">
              <a:lnSpc>
                <a:spcPct val="130000"/>
              </a:lnSpc>
            </a:pPr>
            <a:endParaRPr lang="th-TH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3" name="ตัวแทนข้อความ 12"/>
          <p:cNvSpPr>
            <a:spLocks noGrp="1"/>
          </p:cNvSpPr>
          <p:nvPr>
            <p:ph type="body" sz="quarter" idx="28" hasCustomPrompt="1"/>
          </p:nvPr>
        </p:nvSpPr>
        <p:spPr>
          <a:xfrm>
            <a:off x="7155180" y="4658107"/>
            <a:ext cx="2423160" cy="36576"/>
          </a:xfrm>
          <a:blipFill>
            <a:blip r:embed="rId2"/>
            <a:stretch>
              <a:fillRect/>
            </a:stretch>
          </a:blipFill>
        </p:spPr>
        <p:txBody>
          <a:bodyPr>
            <a:noAutofit/>
          </a:bodyPr>
          <a:lstStyle>
            <a:lvl1pPr marL="0" indent="0" latinLnBrk="0">
              <a:spcBef>
                <a:spcPts val="0"/>
              </a:spcBef>
              <a:buNone/>
              <a:defRPr lang="th-TH" sz="500"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500"/>
            </a:lvl2pPr>
            <a:lvl3pPr marL="0" indent="0" latinLnBrk="0">
              <a:spcBef>
                <a:spcPts val="0"/>
              </a:spcBef>
              <a:buNone/>
              <a:defRPr lang="th-TH" sz="500"/>
            </a:lvl3pPr>
            <a:lvl4pPr marL="0" indent="0" latinLnBrk="0">
              <a:spcBef>
                <a:spcPts val="0"/>
              </a:spcBef>
              <a:buNone/>
              <a:defRPr lang="th-TH" sz="500"/>
            </a:lvl4pPr>
            <a:lvl5pPr marL="0" indent="0" latinLnBrk="0">
              <a:spcBef>
                <a:spcPts val="0"/>
              </a:spcBef>
              <a:buNone/>
              <a:defRPr lang="th-TH" sz="500"/>
            </a:lvl5pPr>
          </a:lstStyle>
          <a:p>
            <a:pPr lvl="0"/>
            <a:r>
              <a:rPr lang="th-TH"/>
              <a:t> </a:t>
            </a:r>
          </a:p>
        </p:txBody>
      </p:sp>
      <p:sp>
        <p:nvSpPr>
          <p:cNvPr id="40" name="ตัวแทนข้อความ 12"/>
          <p:cNvSpPr>
            <a:spLocks noGrp="1"/>
          </p:cNvSpPr>
          <p:nvPr>
            <p:ph type="body" sz="quarter" idx="29" hasCustomPrompt="1"/>
          </p:nvPr>
        </p:nvSpPr>
        <p:spPr>
          <a:xfrm>
            <a:off x="442558" y="5260735"/>
            <a:ext cx="2423160" cy="36576"/>
          </a:xfrm>
          <a:blipFill>
            <a:blip r:embed="rId2"/>
            <a:stretch>
              <a:fillRect/>
            </a:stretch>
          </a:blipFill>
        </p:spPr>
        <p:txBody>
          <a:bodyPr>
            <a:noAutofit/>
          </a:bodyPr>
          <a:lstStyle>
            <a:lvl1pPr marL="0" indent="0" latinLnBrk="0">
              <a:spcBef>
                <a:spcPts val="0"/>
              </a:spcBef>
              <a:buNone/>
              <a:defRPr lang="th-TH" sz="500"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500"/>
            </a:lvl2pPr>
            <a:lvl3pPr marL="0" indent="0" latinLnBrk="0">
              <a:spcBef>
                <a:spcPts val="0"/>
              </a:spcBef>
              <a:buNone/>
              <a:defRPr lang="th-TH" sz="500"/>
            </a:lvl3pPr>
            <a:lvl4pPr marL="0" indent="0" latinLnBrk="0">
              <a:spcBef>
                <a:spcPts val="0"/>
              </a:spcBef>
              <a:buNone/>
              <a:defRPr lang="th-TH" sz="500"/>
            </a:lvl4pPr>
            <a:lvl5pPr marL="0" indent="0" latinLnBrk="0">
              <a:spcBef>
                <a:spcPts val="0"/>
              </a:spcBef>
              <a:buNone/>
              <a:defRPr lang="th-TH" sz="500"/>
            </a:lvl5pPr>
          </a:lstStyle>
          <a:p>
            <a:pPr lvl="0"/>
            <a:r>
              <a:rPr lang="th-TH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8631927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88" userDrawn="1">
          <p15:clr>
            <a:srgbClr val="FBAE40"/>
          </p15:clr>
        </p15:guide>
        <p15:guide id="2" orient="horz" pos="4608" userDrawn="1">
          <p15:clr>
            <a:srgbClr val="FBAE40"/>
          </p15:clr>
        </p15:guide>
        <p15:guide id="3" pos="272" userDrawn="1">
          <p15:clr>
            <a:srgbClr val="FBAE40"/>
          </p15:clr>
        </p15:guide>
        <p15:guide id="4" pos="1800" userDrawn="1">
          <p15:clr>
            <a:srgbClr val="FBAE40"/>
          </p15:clr>
        </p15:guide>
        <p15:guide id="6" pos="6035" userDrawn="1">
          <p15:clr>
            <a:srgbClr val="FBAE40"/>
          </p15:clr>
        </p15:guide>
        <p15:guide id="7" pos="450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หน้าด้านใ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ตัวแทนข้อความ 21"/>
          <p:cNvSpPr>
            <a:spLocks noGrp="1"/>
          </p:cNvSpPr>
          <p:nvPr>
            <p:ph type="body" sz="quarter" idx="20" hasCustomPrompt="1"/>
          </p:nvPr>
        </p:nvSpPr>
        <p:spPr>
          <a:xfrm>
            <a:off x="434340" y="569862"/>
            <a:ext cx="2423160" cy="1373367"/>
          </a:xfrm>
        </p:spPr>
        <p:txBody>
          <a:bodyPr lIns="0" tIns="0" rIns="0" bIns="0" anchor="b">
            <a:noAutofit/>
          </a:bodyPr>
          <a:lstStyle>
            <a:lvl1pPr marL="0" indent="0" algn="l" latinLnBrk="0">
              <a:lnSpc>
                <a:spcPct val="120000"/>
              </a:lnSpc>
              <a:spcBef>
                <a:spcPts val="0"/>
              </a:spcBef>
              <a:buNone/>
              <a:defRPr lang="th-TH" sz="1600" b="1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3600"/>
            </a:lvl2pPr>
            <a:lvl3pPr marL="0" indent="0" latinLnBrk="0">
              <a:spcBef>
                <a:spcPts val="0"/>
              </a:spcBef>
              <a:buNone/>
              <a:defRPr lang="th-TH" sz="3600"/>
            </a:lvl3pPr>
            <a:lvl4pPr marL="0" indent="0" latinLnBrk="0">
              <a:spcBef>
                <a:spcPts val="0"/>
              </a:spcBef>
              <a:buNone/>
              <a:defRPr lang="th-TH" sz="3600"/>
            </a:lvl4pPr>
            <a:lvl5pPr marL="0" indent="0" latinLnBrk="0">
              <a:spcBef>
                <a:spcPts val="0"/>
              </a:spcBef>
              <a:buNone/>
              <a:defRPr lang="th-TH" sz="3600"/>
            </a:lvl5pPr>
          </a:lstStyle>
          <a:p>
            <a:pPr lvl="0"/>
            <a:r>
              <a:rPr lang="th-TH"/>
              <a:t>คลิกเพื่อเพิ่มข้อความ</a:t>
            </a:r>
          </a:p>
        </p:txBody>
      </p:sp>
      <p:sp>
        <p:nvSpPr>
          <p:cNvPr id="43" name="ตัวแทนข้อความ 21"/>
          <p:cNvSpPr>
            <a:spLocks noGrp="1"/>
          </p:cNvSpPr>
          <p:nvPr>
            <p:ph type="body" sz="quarter" idx="31" hasCustomPrompt="1"/>
          </p:nvPr>
        </p:nvSpPr>
        <p:spPr>
          <a:xfrm>
            <a:off x="434340" y="2158410"/>
            <a:ext cx="2423160" cy="1456660"/>
          </a:xfrm>
        </p:spPr>
        <p:txBody>
          <a:bodyPr lIns="0" tIns="0" rIns="0" bIns="0" anchor="t">
            <a:noAutofit/>
          </a:bodyPr>
          <a:lstStyle>
            <a:lvl1pPr marL="112713" indent="-112713" algn="l" latinLnBrk="0">
              <a:lnSpc>
                <a:spcPct val="12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th-TH" sz="1000">
                <a:solidFill>
                  <a:schemeClr val="tx2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th-TH" sz="900"/>
            </a:lvl2pPr>
            <a:lvl3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th-TH" sz="900"/>
            </a:lvl3pPr>
            <a:lvl4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th-TH" sz="900"/>
            </a:lvl4pPr>
            <a:lvl5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th-TH" sz="900"/>
            </a:lvl5pPr>
            <a:lvl6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lang="th-TH" sz="900"/>
            </a:lvl6pPr>
            <a:lvl7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lang="th-TH" sz="900"/>
            </a:lvl7pPr>
            <a:lvl8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lang="th-TH" sz="900"/>
            </a:lvl8pPr>
            <a:lvl9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lang="th-TH" sz="900"/>
            </a:lvl9pPr>
          </a:lstStyle>
          <a:p>
            <a:pPr lvl="0"/>
            <a:r>
              <a:rPr lang="th-TH"/>
              <a:t>คลิกเพื่อเพิ่มข้อความ</a:t>
            </a:r>
          </a:p>
        </p:txBody>
      </p:sp>
      <p:sp>
        <p:nvSpPr>
          <p:cNvPr id="26" name="ตัวแทนข้อความ 21"/>
          <p:cNvSpPr>
            <a:spLocks noGrp="1"/>
          </p:cNvSpPr>
          <p:nvPr>
            <p:ph type="body" sz="quarter" idx="36" hasCustomPrompt="1"/>
          </p:nvPr>
        </p:nvSpPr>
        <p:spPr>
          <a:xfrm>
            <a:off x="434340" y="3625703"/>
            <a:ext cx="2423160" cy="409096"/>
          </a:xfrm>
        </p:spPr>
        <p:txBody>
          <a:bodyPr lIns="0" tIns="0" rIns="0" bIns="0" anchor="ctr">
            <a:noAutofit/>
          </a:bodyPr>
          <a:lstStyle>
            <a:lvl1pPr marL="0" indent="0" algn="l" latinLnBrk="0">
              <a:lnSpc>
                <a:spcPct val="114000"/>
              </a:lnSpc>
              <a:spcBef>
                <a:spcPts val="800"/>
              </a:spcBef>
              <a:buNone/>
              <a:defRPr lang="th-TH" sz="1100" b="1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3600"/>
            </a:lvl2pPr>
            <a:lvl3pPr marL="0" indent="0" latinLnBrk="0">
              <a:spcBef>
                <a:spcPts val="0"/>
              </a:spcBef>
              <a:buNone/>
              <a:defRPr lang="th-TH" sz="3600"/>
            </a:lvl3pPr>
            <a:lvl4pPr marL="0" indent="0" latinLnBrk="0">
              <a:spcBef>
                <a:spcPts val="0"/>
              </a:spcBef>
              <a:buNone/>
              <a:defRPr lang="th-TH" sz="3600"/>
            </a:lvl4pPr>
            <a:lvl5pPr marL="0" indent="0" latinLnBrk="0">
              <a:spcBef>
                <a:spcPts val="0"/>
              </a:spcBef>
              <a:buNone/>
              <a:defRPr lang="th-TH" sz="3600"/>
            </a:lvl5pPr>
          </a:lstStyle>
          <a:p>
            <a:pPr lvl="0"/>
            <a:r>
              <a:rPr lang="th-TH"/>
              <a:t>คลิกเพื่อเพิ่มข้อความ</a:t>
            </a:r>
          </a:p>
        </p:txBody>
      </p:sp>
      <p:sp>
        <p:nvSpPr>
          <p:cNvPr id="27" name="ตัวแทนข้อความ 21"/>
          <p:cNvSpPr>
            <a:spLocks noGrp="1"/>
          </p:cNvSpPr>
          <p:nvPr>
            <p:ph type="body" sz="quarter" idx="37" hasCustomPrompt="1"/>
          </p:nvPr>
        </p:nvSpPr>
        <p:spPr>
          <a:xfrm>
            <a:off x="434340" y="4034799"/>
            <a:ext cx="2423160" cy="626510"/>
          </a:xfrm>
        </p:spPr>
        <p:txBody>
          <a:bodyPr lIns="0" tIns="0" rIns="0" bIns="0" anchor="t">
            <a:noAutofit/>
          </a:bodyPr>
          <a:lstStyle>
            <a:lvl1pPr marL="112713" indent="-112713" algn="l" latinLnBrk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th-TH" sz="1000">
                <a:solidFill>
                  <a:schemeClr val="tx2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th-TH" sz="900"/>
            </a:lvl2pPr>
            <a:lvl3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th-TH" sz="900"/>
            </a:lvl3pPr>
            <a:lvl4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th-TH" sz="900"/>
            </a:lvl4pPr>
            <a:lvl5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th-TH" sz="900"/>
            </a:lvl5pPr>
            <a:lvl6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lang="th-TH" sz="900"/>
            </a:lvl6pPr>
            <a:lvl7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lang="th-TH" sz="900"/>
            </a:lvl7pPr>
            <a:lvl8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lang="th-TH" sz="900"/>
            </a:lvl8pPr>
            <a:lvl9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lang="th-TH" sz="900"/>
            </a:lvl9pPr>
          </a:lstStyle>
          <a:p>
            <a:pPr lvl="0"/>
            <a:r>
              <a:rPr lang="th-TH"/>
              <a:t>คลิกเพื่อเพิ่มข้อความ</a:t>
            </a:r>
          </a:p>
        </p:txBody>
      </p:sp>
      <p:cxnSp>
        <p:nvCxnSpPr>
          <p:cNvPr id="35" name="ตัวเชื่อมต่อแบบตรง 34" hidden="1"/>
          <p:cNvCxnSpPr/>
          <p:nvPr userDrawn="1"/>
        </p:nvCxnSpPr>
        <p:spPr>
          <a:xfrm>
            <a:off x="3748088" y="919011"/>
            <a:ext cx="26527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ตัวแทนข้อความ 21"/>
          <p:cNvSpPr>
            <a:spLocks noGrp="1"/>
          </p:cNvSpPr>
          <p:nvPr>
            <p:ph type="body" sz="quarter" idx="42" hasCustomPrompt="1"/>
          </p:nvPr>
        </p:nvSpPr>
        <p:spPr>
          <a:xfrm>
            <a:off x="7159752" y="1616150"/>
            <a:ext cx="2444114" cy="680483"/>
          </a:xfrm>
        </p:spPr>
        <p:txBody>
          <a:bodyPr lIns="0" tIns="0" rIns="0" bIns="0" anchor="t">
            <a:noAutofit/>
          </a:bodyPr>
          <a:lstStyle>
            <a:lvl1pPr marL="73152" indent="-73152" algn="l" latinLnBrk="0">
              <a:lnSpc>
                <a:spcPct val="120000"/>
              </a:lnSpc>
              <a:spcBef>
                <a:spcPts val="400"/>
              </a:spcBef>
              <a:buNone/>
              <a:defRPr lang="th-TH" sz="1200" i="1">
                <a:solidFill>
                  <a:schemeClr val="accent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3600"/>
            </a:lvl2pPr>
            <a:lvl3pPr marL="0" indent="0" latinLnBrk="0">
              <a:spcBef>
                <a:spcPts val="0"/>
              </a:spcBef>
              <a:buNone/>
              <a:defRPr lang="th-TH" sz="3600"/>
            </a:lvl3pPr>
            <a:lvl4pPr marL="0" indent="0" latinLnBrk="0">
              <a:spcBef>
                <a:spcPts val="0"/>
              </a:spcBef>
              <a:buNone/>
              <a:defRPr lang="th-TH" sz="3600"/>
            </a:lvl4pPr>
            <a:lvl5pPr marL="0" indent="0" latinLnBrk="0">
              <a:spcBef>
                <a:spcPts val="0"/>
              </a:spcBef>
              <a:buNone/>
              <a:defRPr lang="th-TH" sz="3600"/>
            </a:lvl5pPr>
          </a:lstStyle>
          <a:p>
            <a:pPr lvl="0"/>
            <a:r>
              <a:rPr lang="th-TH"/>
              <a:t>คลิกเพื่อเพิ่มคำอ้างอิง</a:t>
            </a:r>
          </a:p>
        </p:txBody>
      </p:sp>
      <p:sp>
        <p:nvSpPr>
          <p:cNvPr id="42" name="ตัวแทนข้อความ 21"/>
          <p:cNvSpPr>
            <a:spLocks noGrp="1"/>
          </p:cNvSpPr>
          <p:nvPr>
            <p:ph type="body" sz="quarter" idx="43" hasCustomPrompt="1"/>
          </p:nvPr>
        </p:nvSpPr>
        <p:spPr>
          <a:xfrm>
            <a:off x="3771900" y="4784651"/>
            <a:ext cx="2423160" cy="2530549"/>
          </a:xfrm>
        </p:spPr>
        <p:txBody>
          <a:bodyPr lIns="0" tIns="0" rIns="0" bIns="0" anchor="t">
            <a:noAutofit/>
          </a:bodyPr>
          <a:lstStyle>
            <a:lvl1pPr marL="112713" indent="-112713" algn="l" latinLnBrk="0">
              <a:lnSpc>
                <a:spcPct val="12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th-TH" sz="1000">
                <a:solidFill>
                  <a:schemeClr val="tx2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th-TH" sz="900"/>
            </a:lvl2pPr>
            <a:lvl3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th-TH" sz="900"/>
            </a:lvl3pPr>
            <a:lvl4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th-TH" sz="900"/>
            </a:lvl4pPr>
            <a:lvl5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th-TH" sz="900"/>
            </a:lvl5pPr>
            <a:lvl6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lang="th-TH" sz="900"/>
            </a:lvl6pPr>
            <a:lvl7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lang="th-TH" sz="900"/>
            </a:lvl7pPr>
            <a:lvl8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lang="th-TH" sz="900"/>
            </a:lvl8pPr>
            <a:lvl9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lang="th-TH" sz="900"/>
            </a:lvl9pPr>
          </a:lstStyle>
          <a:p>
            <a:pPr lvl="0"/>
            <a:r>
              <a:rPr lang="th-TH"/>
              <a:t>คลิกเพื่อเพิ่มข้อความ</a:t>
            </a:r>
          </a:p>
        </p:txBody>
      </p:sp>
      <p:sp>
        <p:nvSpPr>
          <p:cNvPr id="59" name="ตัวแทนข้อความ 21"/>
          <p:cNvSpPr>
            <a:spLocks noGrp="1"/>
          </p:cNvSpPr>
          <p:nvPr>
            <p:ph type="body" sz="quarter" idx="48" hasCustomPrompt="1"/>
          </p:nvPr>
        </p:nvSpPr>
        <p:spPr>
          <a:xfrm>
            <a:off x="7155180" y="4359349"/>
            <a:ext cx="2441448" cy="2955851"/>
          </a:xfrm>
        </p:spPr>
        <p:txBody>
          <a:bodyPr lIns="0" tIns="0" rIns="0" bIns="0" anchor="t">
            <a:noAutofit/>
          </a:bodyPr>
          <a:lstStyle>
            <a:lvl1pPr marL="112713" indent="-112713" algn="l" latinLnBrk="0">
              <a:lnSpc>
                <a:spcPct val="12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th-TH" sz="1000">
                <a:solidFill>
                  <a:schemeClr val="tx2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th-TH" sz="900"/>
            </a:lvl2pPr>
            <a:lvl3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th-TH" sz="900"/>
            </a:lvl3pPr>
            <a:lvl4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th-TH" sz="900"/>
            </a:lvl4pPr>
            <a:lvl5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th-TH" sz="900"/>
            </a:lvl5pPr>
            <a:lvl6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lang="th-TH" sz="900"/>
            </a:lvl6pPr>
            <a:lvl7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lang="th-TH" sz="900"/>
            </a:lvl7pPr>
            <a:lvl8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lang="th-TH" sz="900"/>
            </a:lvl8pPr>
            <a:lvl9pPr marL="182880" indent="-18288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lang="th-TH" sz="900"/>
            </a:lvl9pPr>
          </a:lstStyle>
          <a:p>
            <a:pPr lvl="0"/>
            <a:r>
              <a:rPr lang="th-TH"/>
              <a:t>คลิกเพื่อเพิ่มข้อความ</a:t>
            </a:r>
          </a:p>
        </p:txBody>
      </p:sp>
      <p:sp>
        <p:nvSpPr>
          <p:cNvPr id="38" name="สี่เหลี่ยมผืนผ้า 37"/>
          <p:cNvSpPr/>
          <p:nvPr userDrawn="1"/>
        </p:nvSpPr>
        <p:spPr>
          <a:xfrm>
            <a:off x="433809" y="465745"/>
            <a:ext cx="2424223" cy="548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228600" rIns="182880" bIns="228600" rtlCol="0" anchor="t"/>
          <a:lstStyle/>
          <a:p>
            <a:pPr algn="ctr">
              <a:lnSpc>
                <a:spcPct val="130000"/>
              </a:lnSpc>
            </a:pPr>
            <a:endParaRPr lang="th-TH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40" name="ตัวแทนข้อความ 21"/>
          <p:cNvSpPr>
            <a:spLocks noGrp="1"/>
          </p:cNvSpPr>
          <p:nvPr>
            <p:ph type="body" sz="quarter" idx="49" hasCustomPrompt="1"/>
          </p:nvPr>
        </p:nvSpPr>
        <p:spPr>
          <a:xfrm>
            <a:off x="3771900" y="3795822"/>
            <a:ext cx="2423160" cy="754911"/>
          </a:xfrm>
        </p:spPr>
        <p:txBody>
          <a:bodyPr lIns="0" tIns="0" rIns="0" bIns="0" anchor="b">
            <a:noAutofit/>
          </a:bodyPr>
          <a:lstStyle>
            <a:lvl1pPr marL="0" indent="0" algn="l" latinLnBrk="0">
              <a:lnSpc>
                <a:spcPct val="120000"/>
              </a:lnSpc>
              <a:spcBef>
                <a:spcPts val="0"/>
              </a:spcBef>
              <a:buNone/>
              <a:defRPr lang="th-TH" sz="1600" b="1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3600"/>
            </a:lvl2pPr>
            <a:lvl3pPr marL="0" indent="0" latinLnBrk="0">
              <a:spcBef>
                <a:spcPts val="0"/>
              </a:spcBef>
              <a:buNone/>
              <a:defRPr lang="th-TH" sz="3600"/>
            </a:lvl3pPr>
            <a:lvl4pPr marL="0" indent="0" latinLnBrk="0">
              <a:spcBef>
                <a:spcPts val="0"/>
              </a:spcBef>
              <a:buNone/>
              <a:defRPr lang="th-TH" sz="3600"/>
            </a:lvl4pPr>
            <a:lvl5pPr marL="0" indent="0" latinLnBrk="0">
              <a:spcBef>
                <a:spcPts val="0"/>
              </a:spcBef>
              <a:buNone/>
              <a:defRPr lang="th-TH" sz="3600"/>
            </a:lvl5pPr>
          </a:lstStyle>
          <a:p>
            <a:pPr lvl="0"/>
            <a:r>
              <a:rPr lang="th-TH"/>
              <a:t>คลิกเพื่อเพิ่มข้อความ</a:t>
            </a:r>
          </a:p>
        </p:txBody>
      </p:sp>
      <p:sp>
        <p:nvSpPr>
          <p:cNvPr id="44" name="ตัวแทนรูปภาพ 4"/>
          <p:cNvSpPr>
            <a:spLocks noGrp="1"/>
          </p:cNvSpPr>
          <p:nvPr>
            <p:ph type="pic" sz="quarter" idx="27"/>
          </p:nvPr>
        </p:nvSpPr>
        <p:spPr>
          <a:xfrm>
            <a:off x="5050465" y="850606"/>
            <a:ext cx="1144595" cy="2834640"/>
          </a:xfrm>
          <a:solidFill>
            <a:schemeClr val="bg1">
              <a:lumMod val="85000"/>
            </a:schemeClr>
          </a:solidFill>
        </p:spPr>
        <p:txBody>
          <a:bodyPr tIns="182880">
            <a:normAutofit/>
          </a:bodyPr>
          <a:lstStyle>
            <a:lvl1pPr marL="0" indent="0" algn="ctr" latinLnBrk="0">
              <a:buNone/>
              <a:defRPr lang="th-TH" sz="1400"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</a:lstStyle>
          <a:p>
            <a:endParaRPr lang="th-TH"/>
          </a:p>
        </p:txBody>
      </p:sp>
      <p:sp>
        <p:nvSpPr>
          <p:cNvPr id="46" name="ตัวแทนรูปภาพ 4"/>
          <p:cNvSpPr>
            <a:spLocks noGrp="1"/>
          </p:cNvSpPr>
          <p:nvPr>
            <p:ph type="pic" sz="quarter" idx="50"/>
          </p:nvPr>
        </p:nvSpPr>
        <p:spPr>
          <a:xfrm>
            <a:off x="434340" y="4688343"/>
            <a:ext cx="2423160" cy="1600200"/>
          </a:xfrm>
          <a:solidFill>
            <a:schemeClr val="bg1">
              <a:lumMod val="85000"/>
            </a:schemeClr>
          </a:solidFill>
        </p:spPr>
        <p:txBody>
          <a:bodyPr tIns="182880">
            <a:normAutofit/>
          </a:bodyPr>
          <a:lstStyle>
            <a:lvl1pPr marL="0" indent="0" algn="ctr" latinLnBrk="0">
              <a:buNone/>
              <a:defRPr lang="th-TH" sz="1400"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</a:lstStyle>
          <a:p>
            <a:endParaRPr lang="th-TH"/>
          </a:p>
        </p:txBody>
      </p:sp>
      <p:sp>
        <p:nvSpPr>
          <p:cNvPr id="47" name="สี่เหลี่ยมผืนผ้า 46"/>
          <p:cNvSpPr/>
          <p:nvPr userDrawn="1"/>
        </p:nvSpPr>
        <p:spPr>
          <a:xfrm>
            <a:off x="433809" y="6360183"/>
            <a:ext cx="2424223" cy="70932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228600" rIns="182880" bIns="228600" rtlCol="0" anchor="t"/>
          <a:lstStyle/>
          <a:p>
            <a:pPr algn="ctr">
              <a:lnSpc>
                <a:spcPct val="130000"/>
              </a:lnSpc>
            </a:pPr>
            <a:endParaRPr lang="th-TH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48" name="สี่เหลี่ยมผืนผ้า 47"/>
          <p:cNvSpPr/>
          <p:nvPr userDrawn="1"/>
        </p:nvSpPr>
        <p:spPr>
          <a:xfrm>
            <a:off x="3771900" y="850606"/>
            <a:ext cx="1188299" cy="28346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228600" rIns="182880" bIns="228600" rtlCol="0" anchor="t"/>
          <a:lstStyle/>
          <a:p>
            <a:pPr algn="ctr">
              <a:lnSpc>
                <a:spcPct val="130000"/>
              </a:lnSpc>
            </a:pPr>
            <a:endParaRPr lang="th-TH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49" name="สี่เหลี่ยมผืนผ้า 48"/>
          <p:cNvSpPr/>
          <p:nvPr userDrawn="1"/>
        </p:nvSpPr>
        <p:spPr>
          <a:xfrm>
            <a:off x="3771369" y="465745"/>
            <a:ext cx="2424223" cy="548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228600" rIns="182880" bIns="228600" rtlCol="0" anchor="t"/>
          <a:lstStyle/>
          <a:p>
            <a:pPr algn="ctr">
              <a:lnSpc>
                <a:spcPct val="130000"/>
              </a:lnSpc>
            </a:pPr>
            <a:endParaRPr lang="th-TH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50" name="สี่เหลี่ยมผืนผ้า 49"/>
          <p:cNvSpPr/>
          <p:nvPr userDrawn="1"/>
        </p:nvSpPr>
        <p:spPr>
          <a:xfrm>
            <a:off x="7154649" y="465745"/>
            <a:ext cx="2424223" cy="548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228600" rIns="182880" bIns="228600" rtlCol="0" anchor="t"/>
          <a:lstStyle/>
          <a:p>
            <a:pPr algn="ctr">
              <a:lnSpc>
                <a:spcPct val="130000"/>
              </a:lnSpc>
            </a:pPr>
            <a:endParaRPr lang="th-TH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51" name="ตัวแทนข้อความ 12"/>
          <p:cNvSpPr>
            <a:spLocks noGrp="1"/>
          </p:cNvSpPr>
          <p:nvPr>
            <p:ph type="body" sz="quarter" idx="29" hasCustomPrompt="1"/>
          </p:nvPr>
        </p:nvSpPr>
        <p:spPr>
          <a:xfrm>
            <a:off x="434340" y="2010962"/>
            <a:ext cx="2423160" cy="36576"/>
          </a:xfrm>
          <a:blipFill>
            <a:blip r:embed="rId2"/>
            <a:stretch>
              <a:fillRect/>
            </a:stretch>
          </a:blipFill>
        </p:spPr>
        <p:txBody>
          <a:bodyPr>
            <a:noAutofit/>
          </a:bodyPr>
          <a:lstStyle>
            <a:lvl1pPr marL="0" indent="0" latinLnBrk="0">
              <a:spcBef>
                <a:spcPts val="0"/>
              </a:spcBef>
              <a:buNone/>
              <a:defRPr lang="th-TH" sz="500"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500"/>
            </a:lvl2pPr>
            <a:lvl3pPr marL="0" indent="0" latinLnBrk="0">
              <a:spcBef>
                <a:spcPts val="0"/>
              </a:spcBef>
              <a:buNone/>
              <a:defRPr lang="th-TH" sz="500"/>
            </a:lvl3pPr>
            <a:lvl4pPr marL="0" indent="0" latinLnBrk="0">
              <a:spcBef>
                <a:spcPts val="0"/>
              </a:spcBef>
              <a:buNone/>
              <a:defRPr lang="th-TH" sz="500"/>
            </a:lvl4pPr>
            <a:lvl5pPr marL="0" indent="0" latinLnBrk="0">
              <a:spcBef>
                <a:spcPts val="0"/>
              </a:spcBef>
              <a:buNone/>
              <a:defRPr lang="th-TH" sz="500"/>
            </a:lvl5pPr>
          </a:lstStyle>
          <a:p>
            <a:pPr lvl="0"/>
            <a:r>
              <a:rPr lang="th-TH"/>
              <a:t> </a:t>
            </a:r>
          </a:p>
        </p:txBody>
      </p:sp>
      <p:sp>
        <p:nvSpPr>
          <p:cNvPr id="55" name="ตัวแทนข้อความ 12"/>
          <p:cNvSpPr>
            <a:spLocks noGrp="1"/>
          </p:cNvSpPr>
          <p:nvPr>
            <p:ph type="body" sz="quarter" idx="51" hasCustomPrompt="1"/>
          </p:nvPr>
        </p:nvSpPr>
        <p:spPr>
          <a:xfrm>
            <a:off x="3771900" y="4624733"/>
            <a:ext cx="2423160" cy="36576"/>
          </a:xfrm>
          <a:blipFill>
            <a:blip r:embed="rId2"/>
            <a:stretch>
              <a:fillRect/>
            </a:stretch>
          </a:blipFill>
        </p:spPr>
        <p:txBody>
          <a:bodyPr>
            <a:noAutofit/>
          </a:bodyPr>
          <a:lstStyle>
            <a:lvl1pPr marL="0" indent="0" latinLnBrk="0">
              <a:spcBef>
                <a:spcPts val="0"/>
              </a:spcBef>
              <a:buNone/>
              <a:defRPr lang="th-TH" sz="500"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500"/>
            </a:lvl2pPr>
            <a:lvl3pPr marL="0" indent="0" latinLnBrk="0">
              <a:spcBef>
                <a:spcPts val="0"/>
              </a:spcBef>
              <a:buNone/>
              <a:defRPr lang="th-TH" sz="500"/>
            </a:lvl3pPr>
            <a:lvl4pPr marL="0" indent="0" latinLnBrk="0">
              <a:spcBef>
                <a:spcPts val="0"/>
              </a:spcBef>
              <a:buNone/>
              <a:defRPr lang="th-TH" sz="500"/>
            </a:lvl4pPr>
            <a:lvl5pPr marL="0" indent="0" latinLnBrk="0">
              <a:spcBef>
                <a:spcPts val="0"/>
              </a:spcBef>
              <a:buNone/>
              <a:defRPr lang="th-TH" sz="500"/>
            </a:lvl5pPr>
          </a:lstStyle>
          <a:p>
            <a:pPr lvl="0"/>
            <a:r>
              <a:rPr lang="th-TH"/>
              <a:t> </a:t>
            </a:r>
          </a:p>
        </p:txBody>
      </p:sp>
      <p:sp>
        <p:nvSpPr>
          <p:cNvPr id="62" name="ตัวแทนข้อความ 21"/>
          <p:cNvSpPr>
            <a:spLocks noGrp="1"/>
          </p:cNvSpPr>
          <p:nvPr>
            <p:ph type="body" sz="quarter" idx="52" hasCustomPrompt="1"/>
          </p:nvPr>
        </p:nvSpPr>
        <p:spPr>
          <a:xfrm>
            <a:off x="7155180" y="569862"/>
            <a:ext cx="2441448" cy="812371"/>
          </a:xfrm>
        </p:spPr>
        <p:txBody>
          <a:bodyPr lIns="0" tIns="0" rIns="0" bIns="0" anchor="b">
            <a:noAutofit/>
          </a:bodyPr>
          <a:lstStyle>
            <a:lvl1pPr marL="0" indent="0" algn="l" latinLnBrk="0">
              <a:lnSpc>
                <a:spcPct val="120000"/>
              </a:lnSpc>
              <a:spcBef>
                <a:spcPts val="0"/>
              </a:spcBef>
              <a:buNone/>
              <a:defRPr lang="th-TH" sz="1600" b="1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3600"/>
            </a:lvl2pPr>
            <a:lvl3pPr marL="0" indent="0" latinLnBrk="0">
              <a:spcBef>
                <a:spcPts val="0"/>
              </a:spcBef>
              <a:buNone/>
              <a:defRPr lang="th-TH" sz="3600"/>
            </a:lvl3pPr>
            <a:lvl4pPr marL="0" indent="0" latinLnBrk="0">
              <a:spcBef>
                <a:spcPts val="0"/>
              </a:spcBef>
              <a:buNone/>
              <a:defRPr lang="th-TH" sz="3600"/>
            </a:lvl4pPr>
            <a:lvl5pPr marL="0" indent="0" latinLnBrk="0">
              <a:spcBef>
                <a:spcPts val="0"/>
              </a:spcBef>
              <a:buNone/>
              <a:defRPr lang="th-TH" sz="3600"/>
            </a:lvl5pPr>
          </a:lstStyle>
          <a:p>
            <a:pPr lvl="0"/>
            <a:r>
              <a:rPr lang="th-TH"/>
              <a:t>คลิกเพื่อเพิ่มข้อความ</a:t>
            </a:r>
          </a:p>
        </p:txBody>
      </p:sp>
      <p:sp>
        <p:nvSpPr>
          <p:cNvPr id="63" name="ตัวแทนข้อความ 12"/>
          <p:cNvSpPr>
            <a:spLocks noGrp="1"/>
          </p:cNvSpPr>
          <p:nvPr>
            <p:ph type="body" sz="quarter" idx="53" hasCustomPrompt="1"/>
          </p:nvPr>
        </p:nvSpPr>
        <p:spPr>
          <a:xfrm>
            <a:off x="7155180" y="1446367"/>
            <a:ext cx="2423160" cy="36576"/>
          </a:xfrm>
          <a:blipFill>
            <a:blip r:embed="rId2"/>
            <a:stretch>
              <a:fillRect/>
            </a:stretch>
          </a:blipFill>
        </p:spPr>
        <p:txBody>
          <a:bodyPr>
            <a:noAutofit/>
          </a:bodyPr>
          <a:lstStyle>
            <a:lvl1pPr marL="0" indent="0" latinLnBrk="0">
              <a:spcBef>
                <a:spcPts val="0"/>
              </a:spcBef>
              <a:buNone/>
              <a:defRPr lang="th-TH" sz="500"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500"/>
            </a:lvl2pPr>
            <a:lvl3pPr marL="0" indent="0" latinLnBrk="0">
              <a:spcBef>
                <a:spcPts val="0"/>
              </a:spcBef>
              <a:buNone/>
              <a:defRPr lang="th-TH" sz="500"/>
            </a:lvl3pPr>
            <a:lvl4pPr marL="0" indent="0" latinLnBrk="0">
              <a:spcBef>
                <a:spcPts val="0"/>
              </a:spcBef>
              <a:buNone/>
              <a:defRPr lang="th-TH" sz="500"/>
            </a:lvl4pPr>
            <a:lvl5pPr marL="0" indent="0" latinLnBrk="0">
              <a:spcBef>
                <a:spcPts val="0"/>
              </a:spcBef>
              <a:buNone/>
              <a:defRPr lang="th-TH" sz="500"/>
            </a:lvl5pPr>
          </a:lstStyle>
          <a:p>
            <a:pPr lvl="0"/>
            <a:r>
              <a:rPr lang="th-TH"/>
              <a:t> </a:t>
            </a:r>
          </a:p>
        </p:txBody>
      </p:sp>
      <p:sp>
        <p:nvSpPr>
          <p:cNvPr id="64" name="ตัวแทนข้อความ 21"/>
          <p:cNvSpPr>
            <a:spLocks noGrp="1"/>
          </p:cNvSpPr>
          <p:nvPr>
            <p:ph type="body" sz="quarter" idx="54" hasCustomPrompt="1"/>
          </p:nvPr>
        </p:nvSpPr>
        <p:spPr>
          <a:xfrm>
            <a:off x="7159752" y="2354879"/>
            <a:ext cx="2444114" cy="281997"/>
          </a:xfrm>
        </p:spPr>
        <p:txBody>
          <a:bodyPr lIns="0" tIns="0" rIns="0" bIns="0" anchor="t">
            <a:noAutofit/>
          </a:bodyPr>
          <a:lstStyle>
            <a:lvl1pPr marL="228600" indent="-137160" algn="l" latinLnBrk="0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—"/>
              <a:defRPr lang="th-TH" sz="900" i="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3600"/>
            </a:lvl2pPr>
            <a:lvl3pPr marL="0" indent="0" latinLnBrk="0">
              <a:spcBef>
                <a:spcPts val="0"/>
              </a:spcBef>
              <a:buNone/>
              <a:defRPr lang="th-TH" sz="3600"/>
            </a:lvl3pPr>
            <a:lvl4pPr marL="0" indent="0" latinLnBrk="0">
              <a:spcBef>
                <a:spcPts val="0"/>
              </a:spcBef>
              <a:buNone/>
              <a:defRPr lang="th-TH" sz="3600"/>
            </a:lvl4pPr>
            <a:lvl5pPr marL="0" indent="0" latinLnBrk="0">
              <a:spcBef>
                <a:spcPts val="0"/>
              </a:spcBef>
              <a:buNone/>
              <a:defRPr lang="th-TH" sz="3600"/>
            </a:lvl5pPr>
          </a:lstStyle>
          <a:p>
            <a:pPr lvl="0"/>
            <a:r>
              <a:rPr lang="th-TH"/>
              <a:t>คลิกเพื่อเพิ่มแอตทริบิวต์</a:t>
            </a:r>
          </a:p>
        </p:txBody>
      </p:sp>
      <p:sp>
        <p:nvSpPr>
          <p:cNvPr id="65" name="ตัวแทนข้อความ 21"/>
          <p:cNvSpPr>
            <a:spLocks noGrp="1"/>
          </p:cNvSpPr>
          <p:nvPr>
            <p:ph type="body" sz="quarter" idx="55" hasCustomPrompt="1"/>
          </p:nvPr>
        </p:nvSpPr>
        <p:spPr>
          <a:xfrm>
            <a:off x="7159752" y="2636876"/>
            <a:ext cx="2444114" cy="680483"/>
          </a:xfrm>
        </p:spPr>
        <p:txBody>
          <a:bodyPr lIns="0" tIns="0" rIns="0" bIns="0" anchor="t">
            <a:noAutofit/>
          </a:bodyPr>
          <a:lstStyle>
            <a:lvl1pPr marL="73152" indent="-73152" algn="l" latinLnBrk="0">
              <a:lnSpc>
                <a:spcPct val="120000"/>
              </a:lnSpc>
              <a:spcBef>
                <a:spcPts val="400"/>
              </a:spcBef>
              <a:buNone/>
              <a:defRPr lang="th-TH" sz="1200" i="1">
                <a:solidFill>
                  <a:schemeClr val="accent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3600"/>
            </a:lvl2pPr>
            <a:lvl3pPr marL="0" indent="0" latinLnBrk="0">
              <a:spcBef>
                <a:spcPts val="0"/>
              </a:spcBef>
              <a:buNone/>
              <a:defRPr lang="th-TH" sz="3600"/>
            </a:lvl3pPr>
            <a:lvl4pPr marL="0" indent="0" latinLnBrk="0">
              <a:spcBef>
                <a:spcPts val="0"/>
              </a:spcBef>
              <a:buNone/>
              <a:defRPr lang="th-TH" sz="3600"/>
            </a:lvl4pPr>
            <a:lvl5pPr marL="0" indent="0" latinLnBrk="0">
              <a:spcBef>
                <a:spcPts val="0"/>
              </a:spcBef>
              <a:buNone/>
              <a:defRPr lang="th-TH" sz="3600"/>
            </a:lvl5pPr>
          </a:lstStyle>
          <a:p>
            <a:pPr lvl="0"/>
            <a:r>
              <a:rPr lang="th-TH"/>
              <a:t>คลิกเพื่อเพิ่มคำอ้างอิง</a:t>
            </a:r>
          </a:p>
        </p:txBody>
      </p:sp>
      <p:sp>
        <p:nvSpPr>
          <p:cNvPr id="66" name="ตัวแทนข้อความ 21"/>
          <p:cNvSpPr>
            <a:spLocks noGrp="1"/>
          </p:cNvSpPr>
          <p:nvPr>
            <p:ph type="body" sz="quarter" idx="56" hasCustomPrompt="1"/>
          </p:nvPr>
        </p:nvSpPr>
        <p:spPr>
          <a:xfrm>
            <a:off x="7159752" y="3375605"/>
            <a:ext cx="2444114" cy="283464"/>
          </a:xfrm>
        </p:spPr>
        <p:txBody>
          <a:bodyPr lIns="0" tIns="0" rIns="0" bIns="0" anchor="t">
            <a:noAutofit/>
          </a:bodyPr>
          <a:lstStyle>
            <a:lvl1pPr marL="228600" indent="-137160" algn="l" latinLnBrk="0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—"/>
              <a:defRPr lang="th-TH" sz="900" i="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3600"/>
            </a:lvl2pPr>
            <a:lvl3pPr marL="0" indent="0" latinLnBrk="0">
              <a:spcBef>
                <a:spcPts val="0"/>
              </a:spcBef>
              <a:buNone/>
              <a:defRPr lang="th-TH" sz="3600"/>
            </a:lvl3pPr>
            <a:lvl4pPr marL="0" indent="0" latinLnBrk="0">
              <a:spcBef>
                <a:spcPts val="0"/>
              </a:spcBef>
              <a:buNone/>
              <a:defRPr lang="th-TH" sz="3600"/>
            </a:lvl4pPr>
            <a:lvl5pPr marL="0" indent="0" latinLnBrk="0">
              <a:spcBef>
                <a:spcPts val="0"/>
              </a:spcBef>
              <a:buNone/>
              <a:defRPr lang="th-TH" sz="3600"/>
            </a:lvl5pPr>
          </a:lstStyle>
          <a:p>
            <a:pPr lvl="0"/>
            <a:r>
              <a:rPr lang="th-TH"/>
              <a:t>คลิกเพื่อเพิ่มแอตทริบิวต์</a:t>
            </a:r>
          </a:p>
        </p:txBody>
      </p:sp>
      <p:sp>
        <p:nvSpPr>
          <p:cNvPr id="67" name="ตัวแทนข้อความ 21"/>
          <p:cNvSpPr>
            <a:spLocks noGrp="1"/>
          </p:cNvSpPr>
          <p:nvPr>
            <p:ph type="body" sz="quarter" idx="57" hasCustomPrompt="1"/>
          </p:nvPr>
        </p:nvSpPr>
        <p:spPr>
          <a:xfrm>
            <a:off x="7155180" y="3659069"/>
            <a:ext cx="2441448" cy="487629"/>
          </a:xfrm>
        </p:spPr>
        <p:txBody>
          <a:bodyPr lIns="0" tIns="0" rIns="0" bIns="0" anchor="b">
            <a:noAutofit/>
          </a:bodyPr>
          <a:lstStyle>
            <a:lvl1pPr marL="0" indent="0" algn="l" latinLnBrk="0">
              <a:lnSpc>
                <a:spcPct val="120000"/>
              </a:lnSpc>
              <a:spcBef>
                <a:spcPts val="0"/>
              </a:spcBef>
              <a:buNone/>
              <a:defRPr lang="th-TH" sz="1600" b="1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3600"/>
            </a:lvl2pPr>
            <a:lvl3pPr marL="0" indent="0" latinLnBrk="0">
              <a:spcBef>
                <a:spcPts val="0"/>
              </a:spcBef>
              <a:buNone/>
              <a:defRPr lang="th-TH" sz="3600"/>
            </a:lvl3pPr>
            <a:lvl4pPr marL="0" indent="0" latinLnBrk="0">
              <a:spcBef>
                <a:spcPts val="0"/>
              </a:spcBef>
              <a:buNone/>
              <a:defRPr lang="th-TH" sz="3600"/>
            </a:lvl4pPr>
            <a:lvl5pPr marL="0" indent="0" latinLnBrk="0">
              <a:spcBef>
                <a:spcPts val="0"/>
              </a:spcBef>
              <a:buNone/>
              <a:defRPr lang="th-TH" sz="3600"/>
            </a:lvl5pPr>
          </a:lstStyle>
          <a:p>
            <a:pPr lvl="0"/>
            <a:r>
              <a:rPr lang="th-TH"/>
              <a:t>คลิกเพื่อเพิ่มข้อความ</a:t>
            </a:r>
          </a:p>
        </p:txBody>
      </p:sp>
      <p:sp>
        <p:nvSpPr>
          <p:cNvPr id="68" name="ตัวแทนข้อความ 12"/>
          <p:cNvSpPr>
            <a:spLocks noGrp="1"/>
          </p:cNvSpPr>
          <p:nvPr>
            <p:ph type="body" sz="quarter" idx="58" hasCustomPrompt="1"/>
          </p:nvPr>
        </p:nvSpPr>
        <p:spPr>
          <a:xfrm>
            <a:off x="7155180" y="4210833"/>
            <a:ext cx="2423160" cy="36576"/>
          </a:xfrm>
          <a:blipFill>
            <a:blip r:embed="rId2"/>
            <a:stretch>
              <a:fillRect/>
            </a:stretch>
          </a:blipFill>
        </p:spPr>
        <p:txBody>
          <a:bodyPr>
            <a:noAutofit/>
          </a:bodyPr>
          <a:lstStyle>
            <a:lvl1pPr marL="0" indent="0" latinLnBrk="0">
              <a:spcBef>
                <a:spcPts val="0"/>
              </a:spcBef>
              <a:buNone/>
              <a:defRPr lang="th-TH" sz="500"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 marL="0" indent="0" latinLnBrk="0">
              <a:spcBef>
                <a:spcPts val="0"/>
              </a:spcBef>
              <a:buNone/>
              <a:defRPr lang="th-TH" sz="500"/>
            </a:lvl2pPr>
            <a:lvl3pPr marL="0" indent="0" latinLnBrk="0">
              <a:spcBef>
                <a:spcPts val="0"/>
              </a:spcBef>
              <a:buNone/>
              <a:defRPr lang="th-TH" sz="500"/>
            </a:lvl3pPr>
            <a:lvl4pPr marL="0" indent="0" latinLnBrk="0">
              <a:spcBef>
                <a:spcPts val="0"/>
              </a:spcBef>
              <a:buNone/>
              <a:defRPr lang="th-TH" sz="500"/>
            </a:lvl4pPr>
            <a:lvl5pPr marL="0" indent="0" latinLnBrk="0">
              <a:spcBef>
                <a:spcPts val="0"/>
              </a:spcBef>
              <a:buNone/>
              <a:defRPr lang="th-TH" sz="500"/>
            </a:lvl5pPr>
          </a:lstStyle>
          <a:p>
            <a:pPr lvl="0"/>
            <a:r>
              <a:rPr lang="th-TH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84508751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231" userDrawn="1">
          <p15:clr>
            <a:srgbClr val="FBAE40"/>
          </p15:clr>
        </p15:guide>
        <p15:guide id="2" pos="1902" userDrawn="1">
          <p15:clr>
            <a:srgbClr val="FBAE40"/>
          </p15:clr>
        </p15:guide>
        <p15:guide id="3" pos="2361" userDrawn="1">
          <p15:clr>
            <a:srgbClr val="FBAE40"/>
          </p15:clr>
        </p15:guide>
        <p15:guide id="4" pos="4032" userDrawn="1">
          <p15:clr>
            <a:srgbClr val="FBAE40"/>
          </p15:clr>
        </p15:guide>
        <p15:guide id="5" pos="4494" userDrawn="1">
          <p15:clr>
            <a:srgbClr val="FBAE40"/>
          </p15:clr>
        </p15:guide>
        <p15:guide id="6" pos="6105" userDrawn="1">
          <p15:clr>
            <a:srgbClr val="FBAE40"/>
          </p15:clr>
        </p15:guide>
        <p15:guide id="7" orient="horz" pos="288" userDrawn="1">
          <p15:clr>
            <a:srgbClr val="FBAE40"/>
          </p15:clr>
        </p15:guide>
        <p15:guide id="8" orient="horz" pos="4608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th-TH" sz="1320">
                <a:solidFill>
                  <a:schemeClr val="tx1">
                    <a:tint val="75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</a:lstStyle>
          <a:p>
            <a:fld id="{FC7BAE6A-DCF3-43E4-B2A0-33D0CF1225FC}" type="datetimeFigureOut">
              <a:rPr lang="th-TH" smtClean="0"/>
              <a:pPr/>
              <a:t>21/01/57</a:t>
            </a:fld>
            <a:endParaRPr lang="th-TH"/>
          </a:p>
        </p:txBody>
      </p:sp>
      <p:sp>
        <p:nvSpPr>
          <p:cNvPr id="5" name="ตัวแทนส่วนท้าย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th-TH" sz="1320">
                <a:solidFill>
                  <a:schemeClr val="tx1">
                    <a:tint val="75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th-TH" sz="1320">
                <a:solidFill>
                  <a:schemeClr val="tx1">
                    <a:tint val="75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</a:lstStyle>
          <a:p>
            <a:fld id="{9F6761A3-4CAC-4C5F-AC82-8DB08D526BC2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87281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</p:sldLayoutIdLst>
  <p:timing>
    <p:tnLst>
      <p:par>
        <p:cTn id="1" dur="indefinite" restart="never" nodeType="tmRoot"/>
      </p:par>
    </p:tnLst>
  </p:timing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lang="th-TH" sz="3200" kern="1200">
          <a:solidFill>
            <a:schemeClr val="tx1"/>
          </a:solidFill>
          <a:latin typeface="Leelawadee" panose="020B0502040204020203" pitchFamily="34" charset="-34"/>
          <a:ea typeface="+mj-ea"/>
          <a:cs typeface="Leelawadee" panose="020B0502040204020203" pitchFamily="34" charset="-34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Clr>
          <a:schemeClr val="accent1"/>
        </a:buClr>
        <a:buFont typeface="Arial" panose="020B0604020202020204" pitchFamily="34" charset="0"/>
        <a:buChar char="•"/>
        <a:defRPr lang="th-TH" sz="2000" kern="1200">
          <a:solidFill>
            <a:schemeClr val="tx1"/>
          </a:solidFill>
          <a:latin typeface="Leelawadee" panose="020B0502040204020203" pitchFamily="34" charset="-34"/>
          <a:ea typeface="+mn-ea"/>
          <a:cs typeface="Leelawadee" panose="020B0502040204020203" pitchFamily="34" charset="-34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Clr>
          <a:schemeClr val="accent1"/>
        </a:buClr>
        <a:buFont typeface="Arial" panose="020B0604020202020204" pitchFamily="34" charset="0"/>
        <a:buChar char="•"/>
        <a:defRPr lang="th-TH" sz="1800" kern="1200">
          <a:solidFill>
            <a:schemeClr val="tx1"/>
          </a:solidFill>
          <a:latin typeface="Leelawadee" panose="020B0502040204020203" pitchFamily="34" charset="-34"/>
          <a:ea typeface="+mn-ea"/>
          <a:cs typeface="Leelawadee" panose="020B0502040204020203" pitchFamily="34" charset="-34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Clr>
          <a:schemeClr val="accent1"/>
        </a:buClr>
        <a:buFont typeface="Arial" panose="020B0604020202020204" pitchFamily="34" charset="0"/>
        <a:buChar char="•"/>
        <a:defRPr lang="th-TH" sz="1600" kern="1200">
          <a:solidFill>
            <a:schemeClr val="tx1"/>
          </a:solidFill>
          <a:latin typeface="Leelawadee" panose="020B0502040204020203" pitchFamily="34" charset="-34"/>
          <a:ea typeface="+mn-ea"/>
          <a:cs typeface="Leelawadee" panose="020B0502040204020203" pitchFamily="34" charset="-34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Clr>
          <a:schemeClr val="accent1"/>
        </a:buClr>
        <a:buFont typeface="Arial" panose="020B0604020202020204" pitchFamily="34" charset="0"/>
        <a:buChar char="•"/>
        <a:defRPr lang="th-TH" sz="1400" kern="1200">
          <a:solidFill>
            <a:schemeClr val="tx1"/>
          </a:solidFill>
          <a:latin typeface="Leelawadee" panose="020B0502040204020203" pitchFamily="34" charset="-34"/>
          <a:ea typeface="+mn-ea"/>
          <a:cs typeface="Leelawadee" panose="020B0502040204020203" pitchFamily="34" charset="-34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Clr>
          <a:schemeClr val="accent1"/>
        </a:buClr>
        <a:buFont typeface="Arial" panose="020B0604020202020204" pitchFamily="34" charset="0"/>
        <a:buChar char="•"/>
        <a:defRPr lang="th-TH" sz="1400" kern="1200">
          <a:solidFill>
            <a:schemeClr val="tx1"/>
          </a:solidFill>
          <a:latin typeface="Leelawadee" panose="020B0502040204020203" pitchFamily="34" charset="-34"/>
          <a:ea typeface="+mn-ea"/>
          <a:cs typeface="Leelawadee" panose="020B0502040204020203" pitchFamily="34" charset="-34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lang="th-TH"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lang="th-TH"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lang="th-TH"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lang="th-TH"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1005840" rtl="0" eaLnBrk="1" latinLnBrk="0" hangingPunct="1">
        <a:defRPr lang="th-TH"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lang="th-TH"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lang="th-TH"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lang="th-TH"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lang="th-TH"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lang="th-TH"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lang="th-TH"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lang="th-TH"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lang="th-TH"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ข้อความ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th-TH"/>
              <a:t>ชื่อบริษัท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th-TH"/>
              <a:t>ที่อยู่</a:t>
            </a:r>
          </a:p>
          <a:p>
            <a:r>
              <a:rPr lang="th-TH"/>
              <a:t>เมือง รหัสไปรษณีย์</a:t>
            </a:r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th-TH"/>
              <a:t>คุณสามารถใช้แผ่นพับที่สะอาดตาและดูเป็นมืออาชีพนี้ได้ในแบบที่เป็นอยู่ หรือกำหนดแผ่นพับเองได้อย่างง่ายดาย</a:t>
            </a:r>
          </a:p>
          <a:p>
            <a:r>
              <a:rPr lang="th-TH"/>
              <a:t>ในหน้าถัดไป เราได้เพิ่มเคล็ดลับเล็กๆ น้อยๆ (แบบนี้) เพื่อช่วยให้คุณเริ่มต้นได้ </a:t>
            </a:r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th-TH" dirty="0"/>
              <a:t>ส่วนนี้เหมาะสำหรับใส่</a:t>
            </a:r>
            <a:r>
              <a:rPr lang="th-TH" dirty="0" err="1"/>
              <a:t>พันธ</a:t>
            </a:r>
            <a:r>
              <a:rPr lang="th-TH" dirty="0"/>
              <a:t>กิจขององค์กร</a:t>
            </a:r>
          </a:p>
        </p:txBody>
      </p:sp>
      <p:sp>
        <p:nvSpPr>
          <p:cNvPr id="6" name="ตัวแทนข้อความ 5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th-TH"/>
              <a:t>ชื่อบริษัท</a:t>
            </a:r>
          </a:p>
        </p:txBody>
      </p:sp>
      <p:sp>
        <p:nvSpPr>
          <p:cNvPr id="7" name="ตัวแทนข้อความ 6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th-TH"/>
              <a:t>ผลิตภัณฑ์และบริการ</a:t>
            </a:r>
          </a:p>
        </p:txBody>
      </p:sp>
      <p:sp>
        <p:nvSpPr>
          <p:cNvPr id="8" name="ตัวแทนข้อความ 7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th-TH"/>
              <a:t>ชื่อผู้รับ</a:t>
            </a:r>
          </a:p>
        </p:txBody>
      </p:sp>
      <p:sp>
        <p:nvSpPr>
          <p:cNvPr id="9" name="ตัวแทนข้อความ 8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th-TH"/>
              <a:t>ที่อยู่</a:t>
            </a:r>
          </a:p>
          <a:p>
            <a:r>
              <a:rPr lang="th-TH"/>
              <a:t>เมือง รหัสไปรษณีย์</a:t>
            </a:r>
          </a:p>
        </p:txBody>
      </p:sp>
      <p:sp>
        <p:nvSpPr>
          <p:cNvPr id="10" name="ตัวแทนข้อความ 9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th-TH"/>
              <a:t>เว็บไซต์</a:t>
            </a:r>
          </a:p>
          <a:p>
            <a:r>
              <a:rPr lang="th-TH"/>
              <a:t>อีเมล</a:t>
            </a:r>
          </a:p>
        </p:txBody>
      </p:sp>
      <p:sp>
        <p:nvSpPr>
          <p:cNvPr id="11" name="ตัวแทนข้อความ 10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th-TH"/>
              <a:t>โทรศัพท์ [หมายเลขโทรศัพท์]</a:t>
            </a:r>
          </a:p>
          <a:p>
            <a:r>
              <a:rPr lang="th-TH"/>
              <a:t>โทรสาร [หมายเลขโทรสาร]</a:t>
            </a:r>
          </a:p>
        </p:txBody>
      </p:sp>
      <p:pic>
        <p:nvPicPr>
          <p:cNvPr id="15" name="ตัวแทนรูปภาพ 14" descr="พื้นที่รอขึ้นเครื่องในสนามบิน" title="รูปภาพตัวอย่าง"/>
          <p:cNvPicPr>
            <a:picLocks noGrp="1" noChangeAspect="1"/>
          </p:cNvPicPr>
          <p:nvPr>
            <p:ph type="pic" sz="quarter" idx="27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28" name="ตัวแทนข้อความ 27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29" name="ตัวแทนข้อความ 28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16" name="รูปภาพ 15" descr="แทนที่ด้วยโลโก้ของคุณ" title="โลโก้ตัวอย่าง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705917" y="733620"/>
            <a:ext cx="823832" cy="397205"/>
          </a:xfrm>
          <a:prstGeom prst="rect">
            <a:avLst/>
          </a:prstGeom>
        </p:spPr>
      </p:pic>
      <p:pic>
        <p:nvPicPr>
          <p:cNvPr id="17" name="รูปภาพ 16" descr="แทนที่ด้วยโลโก้ของคุณ" title="โลโก้ตัวอย่าง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8941" y="6917995"/>
            <a:ext cx="823832" cy="397205"/>
          </a:xfrm>
          <a:prstGeom prst="rect">
            <a:avLst/>
          </a:prstGeom>
        </p:spPr>
      </p:pic>
      <p:cxnSp>
        <p:nvCxnSpPr>
          <p:cNvPr id="18" name="ตัวเชื่อมต่อแบบตรง 17"/>
          <p:cNvCxnSpPr/>
          <p:nvPr/>
        </p:nvCxnSpPr>
        <p:spPr>
          <a:xfrm>
            <a:off x="3291840" y="0"/>
            <a:ext cx="0" cy="7772400"/>
          </a:xfrm>
          <a:prstGeom prst="line">
            <a:avLst/>
          </a:prstGeom>
          <a:ln>
            <a:solidFill>
              <a:srgbClr val="C8C8C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ตัวเชื่อมต่อแบบตรง 18"/>
          <p:cNvCxnSpPr/>
          <p:nvPr/>
        </p:nvCxnSpPr>
        <p:spPr>
          <a:xfrm>
            <a:off x="6675120" y="0"/>
            <a:ext cx="0" cy="7772400"/>
          </a:xfrm>
          <a:prstGeom prst="line">
            <a:avLst/>
          </a:prstGeom>
          <a:ln>
            <a:solidFill>
              <a:srgbClr val="C8C8C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1344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ข้อความ 1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th-TH" dirty="0"/>
              <a:t>คิดว่าเอกสารที่ดูดีจะต้องมีรูปแบบยากๆ ใช่ไหม คิดใหม่ได้เลย!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pPr marL="0" indent="0">
              <a:buNone/>
            </a:pPr>
            <a:r>
              <a:rPr lang="th-TH" dirty="0"/>
              <a:t>พื้นที่ที่สำรองไว้ในแผ่นพับนี้ได้รับการจัดรูปแบบไว้ให้คุณ เราได้เพิ่มคำแนะนำเล็กๆ น้อยๆ เพื่อช่วยคุณเริ่มต้นใช้งาน </a:t>
            </a:r>
          </a:p>
          <a:p>
            <a:r>
              <a:rPr lang="th-TH" dirty="0"/>
              <a:t>ถ้าต้องการเพิ่มหรือเอาสัญลักษณ์แสดงหัวข้อย่อยออกจากข้อความ เพียงแค่ใช้ปุ่มสัญลักษณ์แสดงหัวข้อย่อยใน</a:t>
            </a:r>
            <a:r>
              <a:rPr lang="th-TH" dirty="0" err="1"/>
              <a:t>แท็บ</a:t>
            </a:r>
            <a:r>
              <a:rPr lang="th-TH" dirty="0"/>
              <a:t> หน้าแรก</a:t>
            </a:r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r>
              <a:rPr lang="th-TH" dirty="0"/>
              <a:t>กำหนดเองได้โดยใช้เวลาเพียงนิดเดียว</a:t>
            </a:r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r>
              <a:rPr lang="th-TH"/>
              <a:t>เมื่อต้องการแทนที่รูปภาพ ให้เลือกที่รูปและลบออก แล้วใช้ไอคอน แทรกรูปภาพ ในพื้นที่ที่สำรองไว้เพื่อแทรกรูปภาพของคุณเอง</a:t>
            </a:r>
          </a:p>
        </p:txBody>
      </p:sp>
      <p:sp>
        <p:nvSpPr>
          <p:cNvPr id="6" name="ตัวแทนข้อความ 5"/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r>
              <a:rPr lang="th-TH"/>
              <a:t>“บริษัทของคุณคือที่สุดแล้ว ฉันนึกไม่ออกเลยว่าถ้าไม่มีคุณแล้วคนอื่นจะเป็นอย่างไร”</a:t>
            </a:r>
          </a:p>
        </p:txBody>
      </p:sp>
      <p:sp>
        <p:nvSpPr>
          <p:cNvPr id="7" name="ตัวแทนข้อความ 6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pPr marL="0" indent="0">
              <a:buNone/>
            </a:pPr>
            <a:r>
              <a:rPr lang="th-TH"/>
              <a:t>เรารู้ว่าคุณสามารถพูดถึงความยอดเยี่ยมของธุรกิจของคุณได้เป็นชั่วโมง (และเราไม่ว่าอะไรคุณอยู่แล้ว เพราะคุณน่ะสุดยอดจริงๆ !)</a:t>
            </a:r>
          </a:p>
          <a:p>
            <a:pPr marL="0" indent="0">
              <a:buNone/>
            </a:pPr>
            <a:r>
              <a:rPr lang="th-TH"/>
              <a:t>แต่ในนี้คุณต้องทำให้สั้นและเข้าใจง่าย อาจลองสรุปจุดเด่นในการแข่งขันของคุณไว้ทางด้านซ้าย และเล่าเรื่องราวความสำเร็จสั้นๆ ไว้ตรงกลาง</a:t>
            </a:r>
          </a:p>
          <a:p>
            <a:pPr marL="0" indent="0">
              <a:buNone/>
            </a:pPr>
            <a:r>
              <a:rPr lang="th-TH"/>
              <a:t>ด้านขวาของหน้านี้เหมาะมากที่จะใช้เขียนความคิดเห็นของลูกค้าและรายการผลิตภัณฑ์หรือบริการที่สำคัญ</a:t>
            </a:r>
          </a:p>
        </p:txBody>
      </p:sp>
      <p:sp>
        <p:nvSpPr>
          <p:cNvPr id="8" name="ตัวแทนข้อความ 7"/>
          <p:cNvSpPr>
            <a:spLocks noGrp="1"/>
          </p:cNvSpPr>
          <p:nvPr>
            <p:ph type="body" sz="quarter" idx="48"/>
          </p:nvPr>
        </p:nvSpPr>
        <p:spPr/>
        <p:txBody>
          <a:bodyPr/>
          <a:lstStyle/>
          <a:p>
            <a:r>
              <a:rPr lang="th-TH"/>
              <a:t>ไม่ต้องเกรงใจ! แสดงให้เห็นเลยว่าคุณยอดเยี่ยมแค่ไหน เรียงลำดับหรือสรุปประเด็นหลักเกี่ยวกับสิ่งที่คุณทำได้ที่นี่</a:t>
            </a:r>
          </a:p>
          <a:p>
            <a:r>
              <a:rPr lang="th-TH"/>
              <a:t>หรือคุณสามารถใช้พื้นที่ส่วนนี้สำหรับ ‘สโลแกน’ ของคุณ ถ้าคุณมีเวลาแค่ไม่กี่วินาทีในการนำเสนอบริการหรือผลิตภัณฑ์ให้กับใครสักคน คุณจะพูดว่าอะไร</a:t>
            </a:r>
          </a:p>
        </p:txBody>
      </p:sp>
      <p:sp>
        <p:nvSpPr>
          <p:cNvPr id="9" name="ตัวแทนข้อความ 8"/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r>
              <a:rPr lang="th-TH"/>
              <a:t>จะใส่อะไรในแผ่นพับลักษณะนี้บ้าง</a:t>
            </a:r>
          </a:p>
        </p:txBody>
      </p:sp>
      <p:pic>
        <p:nvPicPr>
          <p:cNvPr id="23" name="ตัวแทนรูปภาพ 22" descr="ภาพโครงร่างของผู้ชายในสนามบิน" title="รูปภาพตัวอย่าง"/>
          <p:cNvPicPr>
            <a:picLocks noGrp="1" noChangeAspect="1"/>
          </p:cNvPicPr>
          <p:nvPr>
            <p:ph type="pic" sz="quarter" idx="27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/>
      </p:pic>
      <p:pic>
        <p:nvPicPr>
          <p:cNvPr id="24" name="ตัวแทนรูปภาพ 23" descr="ภาพระยะประชิดของส่วนภายนอกโรงแรม" title="รูปภาพตัวอย่าง"/>
          <p:cNvPicPr>
            <a:picLocks noGrp="1" noChangeAspect="1"/>
          </p:cNvPicPr>
          <p:nvPr>
            <p:ph type="pic" sz="quarter" idx="50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12" name="ตัวแทนข้อความ 11"/>
          <p:cNvSpPr>
            <a:spLocks noGrp="1"/>
          </p:cNvSpPr>
          <p:nvPr>
            <p:ph type="body" sz="quarter" idx="29"/>
          </p:nvPr>
        </p:nvSpPr>
        <p:spPr>
          <a:xfrm>
            <a:off x="434340" y="2010962"/>
            <a:ext cx="2423160" cy="36576"/>
          </a:xfrm>
        </p:spPr>
        <p:txBody>
          <a:bodyPr/>
          <a:lstStyle/>
          <a:p>
            <a:endParaRPr lang="th-TH"/>
          </a:p>
        </p:txBody>
      </p:sp>
      <p:sp>
        <p:nvSpPr>
          <p:cNvPr id="13" name="ตัวแทนข้อความ 12"/>
          <p:cNvSpPr>
            <a:spLocks noGrp="1"/>
          </p:cNvSpPr>
          <p:nvPr>
            <p:ph type="body" sz="quarter" idx="5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4" name="ตัวแทนข้อความ 13"/>
          <p:cNvSpPr>
            <a:spLocks noGrp="1"/>
          </p:cNvSpPr>
          <p:nvPr>
            <p:ph type="body" sz="quarter" idx="52"/>
          </p:nvPr>
        </p:nvSpPr>
        <p:spPr/>
        <p:txBody>
          <a:bodyPr/>
          <a:lstStyle/>
          <a:p>
            <a:r>
              <a:rPr lang="th-TH"/>
              <a:t>มุ่งเน้นในสิ่งที่คุณทำได้ดีที่สุด!</a:t>
            </a:r>
          </a:p>
        </p:txBody>
      </p:sp>
      <p:sp>
        <p:nvSpPr>
          <p:cNvPr id="15" name="ตัวแทนข้อความ 14"/>
          <p:cNvSpPr>
            <a:spLocks noGrp="1"/>
          </p:cNvSpPr>
          <p:nvPr>
            <p:ph type="body" sz="quarter" idx="53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6" name="ตัวแทนข้อความ 15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r>
              <a:rPr lang="th-TH" dirty="0" smtClean="0"/>
              <a:t>ลูกค้าที่เลือกได้อย่างยอดเยี่ยม</a:t>
            </a:r>
            <a:endParaRPr lang="th-TH" dirty="0"/>
          </a:p>
        </p:txBody>
      </p:sp>
      <p:sp>
        <p:nvSpPr>
          <p:cNvPr id="17" name="ตัวแทนข้อความ 16"/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r>
              <a:rPr lang="th-TH"/>
              <a:t>“เราแนะนำบริษัทของคุณให้ใครก็ตามที่รับฟังเราเพราะว่าคุณยอดเยี่ยมมาก!”</a:t>
            </a:r>
          </a:p>
        </p:txBody>
      </p:sp>
      <p:sp>
        <p:nvSpPr>
          <p:cNvPr id="18" name="ตัวแทนข้อความ 17"/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r>
              <a:rPr lang="th-TH"/>
              <a:t>ลูกค้าคนหนึ่งที่พึงพอใจ</a:t>
            </a:r>
          </a:p>
        </p:txBody>
      </p:sp>
      <p:sp>
        <p:nvSpPr>
          <p:cNvPr id="19" name="ตัวแทนข้อความ 18"/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r>
              <a:rPr lang="th-TH"/>
              <a:t>ข้อเสนอหลัก</a:t>
            </a:r>
          </a:p>
        </p:txBody>
      </p:sp>
      <p:sp>
        <p:nvSpPr>
          <p:cNvPr id="20" name="ตัวแทนข้อความ 19"/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th-TH"/>
          </a:p>
        </p:txBody>
      </p:sp>
      <p:cxnSp>
        <p:nvCxnSpPr>
          <p:cNvPr id="21" name="ตัวเชื่อมต่อแบบตรง 20"/>
          <p:cNvCxnSpPr/>
          <p:nvPr/>
        </p:nvCxnSpPr>
        <p:spPr>
          <a:xfrm>
            <a:off x="6766560" y="0"/>
            <a:ext cx="0" cy="7772400"/>
          </a:xfrm>
          <a:prstGeom prst="line">
            <a:avLst/>
          </a:prstGeom>
          <a:ln>
            <a:solidFill>
              <a:srgbClr val="C8C8C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ตัวเชื่อมต่อแบบตรง 2"/>
          <p:cNvCxnSpPr/>
          <p:nvPr/>
        </p:nvCxnSpPr>
        <p:spPr>
          <a:xfrm>
            <a:off x="3383280" y="0"/>
            <a:ext cx="0" cy="7772400"/>
          </a:xfrm>
          <a:prstGeom prst="line">
            <a:avLst/>
          </a:prstGeom>
          <a:ln>
            <a:solidFill>
              <a:srgbClr val="C8C8C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467603"/>
      </p:ext>
    </p:extLst>
  </p:cSld>
  <p:clrMapOvr>
    <a:masterClrMapping/>
  </p:clrMapOvr>
</p:sld>
</file>

<file path=ppt/theme/theme1.xml><?xml version="1.0" encoding="utf-8"?>
<a:theme xmlns:a="http://schemas.openxmlformats.org/drawingml/2006/main" name="แผ่นพับสีดำ 11 x 8.5">
  <a:themeElements>
    <a:clrScheme name="Black Brochur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EF4623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ckBrochure.potx" id="{E82E603B-C300-4B3A-8D8B-62F7AA018760}" vid="{6A0FD953-A5A3-4406-8679-4C255090AC8E}"/>
    </a:ext>
  </a:extLst>
</a:theme>
</file>

<file path=ppt/theme/theme2.xml><?xml version="1.0" encoding="utf-8"?>
<a:theme xmlns:a="http://schemas.openxmlformats.org/drawingml/2006/main" name="Office Theme">
  <a:themeElements>
    <a:clrScheme name="Black Brochur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EF4623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Black Brochur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EF4623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664</Words>
  <Application>Microsoft Office PowerPoint</Application>
  <PresentationFormat>กำหนดเอง</PresentationFormat>
  <Paragraphs>40</Paragraphs>
  <Slides>2</Slides>
  <Notes>2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3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2</vt:i4>
      </vt:variant>
    </vt:vector>
  </HeadingPairs>
  <TitlesOfParts>
    <vt:vector size="6" baseType="lpstr">
      <vt:lpstr>Arial</vt:lpstr>
      <vt:lpstr>Cordia New</vt:lpstr>
      <vt:lpstr>Leelawadee</vt:lpstr>
      <vt:lpstr>แผ่นพับสีดำ 11 x 8.5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2014-01-13T13:41:17Z</dcterms:created>
  <dcterms:modified xsi:type="dcterms:W3CDTF">2014-01-21T10:51:49Z</dcterms:modified>
</cp:coreProperties>
</file>