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 userDrawn="1">
          <p15:clr>
            <a:srgbClr val="A4A3A4"/>
          </p15:clr>
        </p15:guide>
        <p15:guide id="3" orient="horz" pos="244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1141" autoAdjust="0"/>
  </p:normalViewPr>
  <p:slideViewPr>
    <p:cSldViewPr snapToGrid="0" showGuides="1">
      <p:cViewPr varScale="1">
        <p:scale>
          <a:sx n="79" d="100"/>
          <a:sy n="79" d="100"/>
        </p:scale>
        <p:origin x="678" y="84"/>
      </p:cViewPr>
      <p:guideLst>
        <p:guide pos="3168"/>
        <p:guide orient="horz"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009F2D54-12F7-4A95-BD15-E57B67165A02}" type="datetimeFigureOut">
              <a:rPr lang="th-TH"/>
              <a:t>13/01/57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455BF30F-2390-4EF8-8A74-EA6B84E9490C}" type="slidenum">
              <a:rPr lang="th-TH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368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3EFDD5D7-C78D-46F2-8078-35AEE7DA1A72}" type="datetimeFigureOut">
              <a:t>13/01/57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C0BD8CD1-66F4-486F-861A-9732A5683B29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1064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>
                <a:latin typeface="Leelawadee" panose="020B0502040204020203" pitchFamily="34" charset="-34"/>
                <a:cs typeface="Leelawadee" panose="020B0502040204020203" pitchFamily="34" charset="-34"/>
              </a:rPr>
              <a:t>ไม่ต้องอาย! เมื่อต้องการเพิ่มข้อความของคุณเอง หรือบอกให้พวกเขารู้ว่าใครส่งบัตรใบนี้มา เพียงแค่เลือกข้อความในหน้านี้แล้วใส่ข้อความของคุณลงไป</a:t>
            </a: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46674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ไม่ต้องอาย! เมื่อต้องการเพิ่มข้อความของคุณเอง หรือบอกให้พวกเขารู้ว่าใครส่งบัตรใบนี้มา เพียงแค่เลือกข้อความในหน้านี้แล้วใส่ข้อความของคุณลงไป</a:t>
            </a: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BD8CD1-66F4-486F-861A-9732A5683B29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9025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ด้านหน้าและด้านหลังของบัตรอวยพร"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>
          <a:xfrm>
            <a:off x="5368925" y="1841500"/>
            <a:ext cx="4229100" cy="3937000"/>
          </a:xfrm>
        </p:spPr>
        <p:txBody>
          <a:bodyPr lIns="0" tIns="0" rIns="0" bIns="0">
            <a:noAutofit/>
          </a:bodyPr>
          <a:lstStyle>
            <a:lvl1pPr algn="ctr" latinLnBrk="0">
              <a:lnSpc>
                <a:spcPct val="120000"/>
              </a:lnSpc>
              <a:defRPr lang="th-TH" sz="51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853127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ด้านในของบัตรอวยพ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 hasCustomPrompt="1"/>
          </p:nvPr>
        </p:nvSpPr>
        <p:spPr>
          <a:xfrm>
            <a:off x="5340096" y="1125171"/>
            <a:ext cx="4352544" cy="4951538"/>
          </a:xfrm>
        </p:spPr>
        <p:txBody>
          <a:bodyPr anchor="ctr">
            <a:normAutofit/>
          </a:bodyPr>
          <a:lstStyle>
            <a:lvl1pPr algn="ctr" latinLnBrk="0">
              <a:lnSpc>
                <a:spcPct val="110000"/>
              </a:lnSpc>
              <a:defRPr lang="th-TH" sz="4000">
                <a:solidFill>
                  <a:schemeClr val="tx2"/>
                </a:solidFill>
              </a:defRPr>
            </a:lvl1pPr>
          </a:lstStyle>
          <a:p>
            <a:r>
              <a:rPr lang="th-TH"/>
              <a:t>คลิกเพื่อเพิ่มข้อความ</a:t>
            </a:r>
          </a:p>
        </p:txBody>
      </p:sp>
    </p:spTree>
    <p:extLst>
      <p:ext uri="{BB962C8B-B14F-4D97-AF65-F5344CB8AC3E}">
        <p14:creationId xmlns:p14="http://schemas.microsoft.com/office/powerpoint/2010/main" val="3571213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heme" Target="../theme/theme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สี่เหลี่ยมผืนผ้า 169"/>
          <p:cNvSpPr/>
          <p:nvPr/>
        </p:nvSpPr>
        <p:spPr>
          <a:xfrm>
            <a:off x="5029200" y="0"/>
            <a:ext cx="5029200" cy="7772400"/>
          </a:xfrm>
          <a:prstGeom prst="rect">
            <a:avLst/>
          </a:prstGeom>
          <a:solidFill>
            <a:srgbClr val="7FCB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pSp>
        <p:nvGrpSpPr>
          <p:cNvPr id="171" name="กลุ่ม 170"/>
          <p:cNvGrpSpPr/>
          <p:nvPr/>
        </p:nvGrpSpPr>
        <p:grpSpPr>
          <a:xfrm>
            <a:off x="5040313" y="41275"/>
            <a:ext cx="4821238" cy="7680325"/>
            <a:chOff x="5040313" y="41275"/>
            <a:chExt cx="4821238" cy="7680325"/>
          </a:xfrm>
        </p:grpSpPr>
        <p:sp>
          <p:nvSpPr>
            <p:cNvPr id="226" name="รูปแบบอิสระ 42"/>
            <p:cNvSpPr>
              <a:spLocks/>
            </p:cNvSpPr>
            <p:nvPr/>
          </p:nvSpPr>
          <p:spPr bwMode="auto">
            <a:xfrm>
              <a:off x="5040313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8"/>
                    <a:pt x="6" y="426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7" name="รูปแบบอิสระ 43"/>
            <p:cNvSpPr>
              <a:spLocks/>
            </p:cNvSpPr>
            <p:nvPr/>
          </p:nvSpPr>
          <p:spPr bwMode="auto">
            <a:xfrm>
              <a:off x="56388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9"/>
                    <a:pt x="6" y="427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8" name="รูปแบบอิสระ 44"/>
            <p:cNvSpPr>
              <a:spLocks/>
            </p:cNvSpPr>
            <p:nvPr/>
          </p:nvSpPr>
          <p:spPr bwMode="auto">
            <a:xfrm>
              <a:off x="62372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29" name="รูปแบบอิสระ 45"/>
            <p:cNvSpPr>
              <a:spLocks/>
            </p:cNvSpPr>
            <p:nvPr/>
          </p:nvSpPr>
          <p:spPr bwMode="auto">
            <a:xfrm>
              <a:off x="6831013" y="41275"/>
              <a:ext cx="41275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0 w 7"/>
                <a:gd name="T5" fmla="*/ 1284 h 1284"/>
                <a:gd name="T6" fmla="*/ 7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7" y="1284"/>
                    <a:pt x="7" y="1284"/>
                    <a:pt x="7" y="1284"/>
                  </a:cubicBezTo>
                  <a:cubicBezTo>
                    <a:pt x="7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0" name="รูปแบบอิสระ 46"/>
            <p:cNvSpPr>
              <a:spLocks/>
            </p:cNvSpPr>
            <p:nvPr/>
          </p:nvSpPr>
          <p:spPr bwMode="auto">
            <a:xfrm>
              <a:off x="7429501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1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1" name="รูปแบบอิสระ 47"/>
            <p:cNvSpPr>
              <a:spLocks/>
            </p:cNvSpPr>
            <p:nvPr/>
          </p:nvSpPr>
          <p:spPr bwMode="auto">
            <a:xfrm>
              <a:off x="8027988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6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2" name="รูปแบบอิสระ 48"/>
            <p:cNvSpPr>
              <a:spLocks/>
            </p:cNvSpPr>
            <p:nvPr/>
          </p:nvSpPr>
          <p:spPr bwMode="auto">
            <a:xfrm>
              <a:off x="8626476" y="41275"/>
              <a:ext cx="36513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8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3" name="รูปแบบอิสระ 49"/>
            <p:cNvSpPr>
              <a:spLocks/>
            </p:cNvSpPr>
            <p:nvPr/>
          </p:nvSpPr>
          <p:spPr bwMode="auto">
            <a:xfrm>
              <a:off x="9226551" y="41275"/>
              <a:ext cx="34925" cy="7680325"/>
            </a:xfrm>
            <a:custGeom>
              <a:avLst/>
              <a:gdLst>
                <a:gd name="T0" fmla="*/ 6 w 6"/>
                <a:gd name="T1" fmla="*/ 0 h 1284"/>
                <a:gd name="T2" fmla="*/ 0 w 6"/>
                <a:gd name="T3" fmla="*/ 0 h 1284"/>
                <a:gd name="T4" fmla="*/ 0 w 6"/>
                <a:gd name="T5" fmla="*/ 1284 h 1284"/>
                <a:gd name="T6" fmla="*/ 6 w 6"/>
                <a:gd name="T7" fmla="*/ 1284 h 1284"/>
                <a:gd name="T8" fmla="*/ 6 w 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284">
                  <a:moveTo>
                    <a:pt x="6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95"/>
                    <a:pt x="0" y="827"/>
                    <a:pt x="0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6" y="425"/>
                    <a:pt x="6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4" name="รูปแบบอิสระ 50"/>
            <p:cNvSpPr>
              <a:spLocks/>
            </p:cNvSpPr>
            <p:nvPr/>
          </p:nvSpPr>
          <p:spPr bwMode="auto">
            <a:xfrm>
              <a:off x="9818688" y="41275"/>
              <a:ext cx="42863" cy="7680325"/>
            </a:xfrm>
            <a:custGeom>
              <a:avLst/>
              <a:gdLst>
                <a:gd name="T0" fmla="*/ 7 w 7"/>
                <a:gd name="T1" fmla="*/ 0 h 1284"/>
                <a:gd name="T2" fmla="*/ 0 w 7"/>
                <a:gd name="T3" fmla="*/ 0 h 1284"/>
                <a:gd name="T4" fmla="*/ 1 w 7"/>
                <a:gd name="T5" fmla="*/ 1284 h 1284"/>
                <a:gd name="T6" fmla="*/ 6 w 7"/>
                <a:gd name="T7" fmla="*/ 1284 h 1284"/>
                <a:gd name="T8" fmla="*/ 7 w 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1284">
                  <a:moveTo>
                    <a:pt x="7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395"/>
                    <a:pt x="1" y="827"/>
                    <a:pt x="1" y="1284"/>
                  </a:cubicBezTo>
                  <a:cubicBezTo>
                    <a:pt x="6" y="1284"/>
                    <a:pt x="6" y="1284"/>
                    <a:pt x="6" y="1284"/>
                  </a:cubicBezTo>
                  <a:cubicBezTo>
                    <a:pt x="6" y="867"/>
                    <a:pt x="7" y="425"/>
                    <a:pt x="7" y="0"/>
                  </a:cubicBezTo>
                </a:path>
              </a:pathLst>
            </a:custGeom>
            <a:solidFill>
              <a:srgbClr val="71A9A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5" name="รูปแบบอิสระ 52"/>
            <p:cNvSpPr>
              <a:spLocks/>
            </p:cNvSpPr>
            <p:nvPr/>
          </p:nvSpPr>
          <p:spPr bwMode="auto">
            <a:xfrm>
              <a:off x="5237163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403"/>
                    <a:pt x="1" y="834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92"/>
                    <a:pt x="40" y="45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6" name="รูปแบบอิสระ 53"/>
            <p:cNvSpPr>
              <a:spLocks/>
            </p:cNvSpPr>
            <p:nvPr/>
          </p:nvSpPr>
          <p:spPr bwMode="auto">
            <a:xfrm>
              <a:off x="5848351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6" y="874"/>
                    <a:pt x="36" y="434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7" name="รูปแบบอิสระ 54"/>
            <p:cNvSpPr>
              <a:spLocks/>
            </p:cNvSpPr>
            <p:nvPr/>
          </p:nvSpPr>
          <p:spPr bwMode="auto">
            <a:xfrm>
              <a:off x="6435726" y="41275"/>
              <a:ext cx="239713" cy="7680325"/>
            </a:xfrm>
            <a:custGeom>
              <a:avLst/>
              <a:gdLst>
                <a:gd name="T0" fmla="*/ 0 w 40"/>
                <a:gd name="T1" fmla="*/ 0 h 1284"/>
                <a:gd name="T2" fmla="*/ 0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0" y="402"/>
                    <a:pt x="0" y="833"/>
                    <a:pt x="0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39" y="872"/>
                    <a:pt x="40" y="431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8" name="รูปแบบอิสระ 55"/>
            <p:cNvSpPr>
              <a:spLocks/>
            </p:cNvSpPr>
            <p:nvPr/>
          </p:nvSpPr>
          <p:spPr bwMode="auto">
            <a:xfrm>
              <a:off x="7040563" y="41275"/>
              <a:ext cx="220663" cy="7680325"/>
            </a:xfrm>
            <a:custGeom>
              <a:avLst/>
              <a:gdLst>
                <a:gd name="T0" fmla="*/ 0 w 37"/>
                <a:gd name="T1" fmla="*/ 0 h 1284"/>
                <a:gd name="T2" fmla="*/ 1 w 37"/>
                <a:gd name="T3" fmla="*/ 1284 h 1284"/>
                <a:gd name="T4" fmla="*/ 37 w 37"/>
                <a:gd name="T5" fmla="*/ 1284 h 1284"/>
                <a:gd name="T6" fmla="*/ 37 w 37"/>
                <a:gd name="T7" fmla="*/ 0 h 1284"/>
                <a:gd name="T8" fmla="*/ 0 w 37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284">
                  <a:moveTo>
                    <a:pt x="0" y="0"/>
                  </a:moveTo>
                  <a:cubicBezTo>
                    <a:pt x="0" y="402"/>
                    <a:pt x="0" y="834"/>
                    <a:pt x="1" y="1284"/>
                  </a:cubicBezTo>
                  <a:cubicBezTo>
                    <a:pt x="37" y="1284"/>
                    <a:pt x="37" y="1284"/>
                    <a:pt x="37" y="1284"/>
                  </a:cubicBezTo>
                  <a:cubicBezTo>
                    <a:pt x="37" y="872"/>
                    <a:pt x="37" y="433"/>
                    <a:pt x="3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39" name="รูปแบบอิสระ 56"/>
            <p:cNvSpPr>
              <a:spLocks/>
            </p:cNvSpPr>
            <p:nvPr/>
          </p:nvSpPr>
          <p:spPr bwMode="auto">
            <a:xfrm>
              <a:off x="7627938" y="41275"/>
              <a:ext cx="238125" cy="7680325"/>
            </a:xfrm>
            <a:custGeom>
              <a:avLst/>
              <a:gdLst>
                <a:gd name="T0" fmla="*/ 0 w 40"/>
                <a:gd name="T1" fmla="*/ 0 h 1284"/>
                <a:gd name="T2" fmla="*/ 1 w 40"/>
                <a:gd name="T3" fmla="*/ 1284 h 1284"/>
                <a:gd name="T4" fmla="*/ 39 w 40"/>
                <a:gd name="T5" fmla="*/ 1284 h 1284"/>
                <a:gd name="T6" fmla="*/ 40 w 40"/>
                <a:gd name="T7" fmla="*/ 0 h 1284"/>
                <a:gd name="T8" fmla="*/ 0 w 40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1284">
                  <a:moveTo>
                    <a:pt x="0" y="0"/>
                  </a:moveTo>
                  <a:cubicBezTo>
                    <a:pt x="1" y="395"/>
                    <a:pt x="1" y="805"/>
                    <a:pt x="1" y="1284"/>
                  </a:cubicBezTo>
                  <a:cubicBezTo>
                    <a:pt x="39" y="1284"/>
                    <a:pt x="39" y="1284"/>
                    <a:pt x="39" y="1284"/>
                  </a:cubicBezTo>
                  <a:cubicBezTo>
                    <a:pt x="40" y="873"/>
                    <a:pt x="40" y="432"/>
                    <a:pt x="4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0" name="รูปแบบอิสระ 57"/>
            <p:cNvSpPr>
              <a:spLocks/>
            </p:cNvSpPr>
            <p:nvPr/>
          </p:nvSpPr>
          <p:spPr bwMode="auto">
            <a:xfrm>
              <a:off x="8237538" y="41275"/>
              <a:ext cx="215900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6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401"/>
                    <a:pt x="0" y="832"/>
                    <a:pt x="0" y="1284"/>
                  </a:cubicBezTo>
                  <a:cubicBezTo>
                    <a:pt x="36" y="1284"/>
                    <a:pt x="36" y="1284"/>
                    <a:pt x="36" y="1284"/>
                  </a:cubicBezTo>
                  <a:cubicBezTo>
                    <a:pt x="36" y="872"/>
                    <a:pt x="36" y="432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1" name="รูปแบบอิสระ 58"/>
            <p:cNvSpPr>
              <a:spLocks/>
            </p:cNvSpPr>
            <p:nvPr/>
          </p:nvSpPr>
          <p:spPr bwMode="auto">
            <a:xfrm>
              <a:off x="8837613" y="41275"/>
              <a:ext cx="214313" cy="7680325"/>
            </a:xfrm>
            <a:custGeom>
              <a:avLst/>
              <a:gdLst>
                <a:gd name="T0" fmla="*/ 0 w 36"/>
                <a:gd name="T1" fmla="*/ 0 h 1284"/>
                <a:gd name="T2" fmla="*/ 0 w 36"/>
                <a:gd name="T3" fmla="*/ 1284 h 1284"/>
                <a:gd name="T4" fmla="*/ 35 w 36"/>
                <a:gd name="T5" fmla="*/ 1284 h 1284"/>
                <a:gd name="T6" fmla="*/ 36 w 36"/>
                <a:gd name="T7" fmla="*/ 0 h 1284"/>
                <a:gd name="T8" fmla="*/ 0 w 36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284">
                  <a:moveTo>
                    <a:pt x="0" y="0"/>
                  </a:moveTo>
                  <a:cubicBezTo>
                    <a:pt x="0" y="394"/>
                    <a:pt x="0" y="826"/>
                    <a:pt x="0" y="1284"/>
                  </a:cubicBezTo>
                  <a:cubicBezTo>
                    <a:pt x="35" y="1284"/>
                    <a:pt x="35" y="1284"/>
                    <a:pt x="35" y="1284"/>
                  </a:cubicBezTo>
                  <a:cubicBezTo>
                    <a:pt x="35" y="868"/>
                    <a:pt x="36" y="427"/>
                    <a:pt x="3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242" name="รูปแบบอิสระ 59"/>
            <p:cNvSpPr>
              <a:spLocks/>
            </p:cNvSpPr>
            <p:nvPr/>
          </p:nvSpPr>
          <p:spPr bwMode="auto">
            <a:xfrm>
              <a:off x="9417051" y="41275"/>
              <a:ext cx="246063" cy="7680325"/>
            </a:xfrm>
            <a:custGeom>
              <a:avLst/>
              <a:gdLst>
                <a:gd name="T0" fmla="*/ 0 w 41"/>
                <a:gd name="T1" fmla="*/ 0 h 1284"/>
                <a:gd name="T2" fmla="*/ 1 w 41"/>
                <a:gd name="T3" fmla="*/ 1284 h 1284"/>
                <a:gd name="T4" fmla="*/ 41 w 41"/>
                <a:gd name="T5" fmla="*/ 1284 h 1284"/>
                <a:gd name="T6" fmla="*/ 41 w 41"/>
                <a:gd name="T7" fmla="*/ 0 h 1284"/>
                <a:gd name="T8" fmla="*/ 0 w 41"/>
                <a:gd name="T9" fmla="*/ 0 h 1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284">
                  <a:moveTo>
                    <a:pt x="0" y="0"/>
                  </a:moveTo>
                  <a:cubicBezTo>
                    <a:pt x="0" y="392"/>
                    <a:pt x="0" y="824"/>
                    <a:pt x="1" y="1284"/>
                  </a:cubicBezTo>
                  <a:cubicBezTo>
                    <a:pt x="41" y="1284"/>
                    <a:pt x="41" y="1284"/>
                    <a:pt x="41" y="1284"/>
                  </a:cubicBezTo>
                  <a:cubicBezTo>
                    <a:pt x="41" y="863"/>
                    <a:pt x="41" y="419"/>
                    <a:pt x="41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57BA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172" name="รูปแบบอิสระ 171"/>
          <p:cNvSpPr>
            <a:spLocks/>
          </p:cNvSpPr>
          <p:nvPr/>
        </p:nvSpPr>
        <p:spPr bwMode="auto">
          <a:xfrm>
            <a:off x="5029200" y="6908936"/>
            <a:ext cx="5029200" cy="857116"/>
          </a:xfrm>
          <a:custGeom>
            <a:avLst/>
            <a:gdLst>
              <a:gd name="connsiteX0" fmla="*/ 3864154 w 5029200"/>
              <a:gd name="connsiteY0" fmla="*/ 103 h 857116"/>
              <a:gd name="connsiteX1" fmla="*/ 4712456 w 5029200"/>
              <a:gd name="connsiteY1" fmla="*/ 353810 h 857116"/>
              <a:gd name="connsiteX2" fmla="*/ 4998281 w 5029200"/>
              <a:gd name="connsiteY2" fmla="*/ 326730 h 857116"/>
              <a:gd name="connsiteX3" fmla="*/ 5029200 w 5029200"/>
              <a:gd name="connsiteY3" fmla="*/ 301198 h 857116"/>
              <a:gd name="connsiteX4" fmla="*/ 5029200 w 5029200"/>
              <a:gd name="connsiteY4" fmla="*/ 857116 h 857116"/>
              <a:gd name="connsiteX5" fmla="*/ 4424280 w 5029200"/>
              <a:gd name="connsiteY5" fmla="*/ 857116 h 857116"/>
              <a:gd name="connsiteX6" fmla="*/ 65742 w 5029200"/>
              <a:gd name="connsiteY6" fmla="*/ 857116 h 857116"/>
              <a:gd name="connsiteX7" fmla="*/ 0 w 5029200"/>
              <a:gd name="connsiteY7" fmla="*/ 857116 h 857116"/>
              <a:gd name="connsiteX8" fmla="*/ 0 w 5029200"/>
              <a:gd name="connsiteY8" fmla="*/ 323333 h 857116"/>
              <a:gd name="connsiteX9" fmla="*/ 6090 w 5029200"/>
              <a:gd name="connsiteY9" fmla="*/ 327341 h 857116"/>
              <a:gd name="connsiteX10" fmla="*/ 327726 w 5029200"/>
              <a:gd name="connsiteY10" fmla="*/ 335397 h 857116"/>
              <a:gd name="connsiteX11" fmla="*/ 2685951 w 5029200"/>
              <a:gd name="connsiteY11" fmla="*/ 316983 h 857116"/>
              <a:gd name="connsiteX12" fmla="*/ 3864154 w 5029200"/>
              <a:gd name="connsiteY12" fmla="*/ 103 h 857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5029200" h="857116">
                <a:moveTo>
                  <a:pt x="3864154" y="103"/>
                </a:moveTo>
                <a:cubicBezTo>
                  <a:pt x="4108269" y="3520"/>
                  <a:pt x="4388275" y="92951"/>
                  <a:pt x="4712456" y="353810"/>
                </a:cubicBezTo>
                <a:cubicBezTo>
                  <a:pt x="4798402" y="425163"/>
                  <a:pt x="4902158" y="393803"/>
                  <a:pt x="4998281" y="326730"/>
                </a:cubicBezTo>
                <a:lnTo>
                  <a:pt x="5029200" y="301198"/>
                </a:lnTo>
                <a:lnTo>
                  <a:pt x="5029200" y="857116"/>
                </a:lnTo>
                <a:lnTo>
                  <a:pt x="4424280" y="857116"/>
                </a:lnTo>
                <a:cubicBezTo>
                  <a:pt x="2467420" y="857116"/>
                  <a:pt x="1067390" y="857116"/>
                  <a:pt x="65742" y="857116"/>
                </a:cubicBezTo>
                <a:lnTo>
                  <a:pt x="0" y="857116"/>
                </a:lnTo>
                <a:lnTo>
                  <a:pt x="0" y="323333"/>
                </a:lnTo>
                <a:lnTo>
                  <a:pt x="6090" y="327341"/>
                </a:lnTo>
                <a:cubicBezTo>
                  <a:pt x="104193" y="384883"/>
                  <a:pt x="199562" y="405982"/>
                  <a:pt x="327726" y="335397"/>
                </a:cubicBezTo>
                <a:cubicBezTo>
                  <a:pt x="1449541" y="-278391"/>
                  <a:pt x="1956168" y="102158"/>
                  <a:pt x="2685951" y="316983"/>
                </a:cubicBezTo>
                <a:cubicBezTo>
                  <a:pt x="2963766" y="401379"/>
                  <a:pt x="3327102" y="-7413"/>
                  <a:pt x="3864154" y="103"/>
                </a:cubicBezTo>
                <a:close/>
              </a:path>
            </a:pathLst>
          </a:custGeom>
          <a:solidFill>
            <a:srgbClr val="A2D24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3" name="รูปแบบอิสระ 172"/>
          <p:cNvSpPr>
            <a:spLocks/>
          </p:cNvSpPr>
          <p:nvPr/>
        </p:nvSpPr>
        <p:spPr bwMode="auto">
          <a:xfrm>
            <a:off x="5029201" y="0"/>
            <a:ext cx="5029199" cy="835602"/>
          </a:xfrm>
          <a:custGeom>
            <a:avLst/>
            <a:gdLst>
              <a:gd name="connsiteX0" fmla="*/ 0 w 5029199"/>
              <a:gd name="connsiteY0" fmla="*/ 0 h 835602"/>
              <a:gd name="connsiteX1" fmla="*/ 176111 w 5029199"/>
              <a:gd name="connsiteY1" fmla="*/ 0 h 835602"/>
              <a:gd name="connsiteX2" fmla="*/ 4419481 w 5029199"/>
              <a:gd name="connsiteY2" fmla="*/ 0 h 835602"/>
              <a:gd name="connsiteX3" fmla="*/ 5029199 w 5029199"/>
              <a:gd name="connsiteY3" fmla="*/ 0 h 835602"/>
              <a:gd name="connsiteX4" fmla="*/ 5029199 w 5029199"/>
              <a:gd name="connsiteY4" fmla="*/ 559281 h 835602"/>
              <a:gd name="connsiteX5" fmla="*/ 4978314 w 5029199"/>
              <a:gd name="connsiteY5" fmla="*/ 517195 h 835602"/>
              <a:gd name="connsiteX6" fmla="*/ 4700041 w 5029199"/>
              <a:gd name="connsiteY6" fmla="*/ 490787 h 835602"/>
              <a:gd name="connsiteX7" fmla="*/ 2727084 w 5029199"/>
              <a:gd name="connsiteY7" fmla="*/ 520713 h 835602"/>
              <a:gd name="connsiteX8" fmla="*/ 431173 w 5029199"/>
              <a:gd name="connsiteY8" fmla="*/ 508743 h 835602"/>
              <a:gd name="connsiteX9" fmla="*/ 45364 w 5029199"/>
              <a:gd name="connsiteY9" fmla="*/ 564321 h 835602"/>
              <a:gd name="connsiteX10" fmla="*/ 0 w 5029199"/>
              <a:gd name="connsiteY10" fmla="*/ 597379 h 835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29199" h="835602">
                <a:moveTo>
                  <a:pt x="0" y="0"/>
                </a:moveTo>
                <a:lnTo>
                  <a:pt x="176111" y="0"/>
                </a:lnTo>
                <a:cubicBezTo>
                  <a:pt x="1151292" y="0"/>
                  <a:pt x="2514328" y="0"/>
                  <a:pt x="4419481" y="0"/>
                </a:cubicBezTo>
                <a:lnTo>
                  <a:pt x="5029199" y="0"/>
                </a:lnTo>
                <a:lnTo>
                  <a:pt x="5029199" y="559281"/>
                </a:lnTo>
                <a:lnTo>
                  <a:pt x="4978314" y="517195"/>
                </a:lnTo>
                <a:cubicBezTo>
                  <a:pt x="4884731" y="451790"/>
                  <a:pt x="4783716" y="421209"/>
                  <a:pt x="4700041" y="490787"/>
                </a:cubicBezTo>
                <a:cubicBezTo>
                  <a:pt x="3690075" y="1304776"/>
                  <a:pt x="3120501" y="406994"/>
                  <a:pt x="2727084" y="520713"/>
                </a:cubicBezTo>
                <a:cubicBezTo>
                  <a:pt x="2016585" y="736181"/>
                  <a:pt x="1523346" y="1101279"/>
                  <a:pt x="431173" y="508743"/>
                </a:cubicBezTo>
                <a:cubicBezTo>
                  <a:pt x="275201" y="422706"/>
                  <a:pt x="169117" y="476362"/>
                  <a:pt x="45364" y="564321"/>
                </a:cubicBezTo>
                <a:lnTo>
                  <a:pt x="0" y="597379"/>
                </a:lnTo>
                <a:close/>
              </a:path>
            </a:pathLst>
          </a:custGeom>
          <a:solidFill>
            <a:srgbClr val="F7B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4" name="รูปแบบอิสระ 173"/>
          <p:cNvSpPr>
            <a:spLocks/>
          </p:cNvSpPr>
          <p:nvPr/>
        </p:nvSpPr>
        <p:spPr bwMode="auto">
          <a:xfrm>
            <a:off x="5029201" y="2010341"/>
            <a:ext cx="5029199" cy="3817634"/>
          </a:xfrm>
          <a:custGeom>
            <a:avLst/>
            <a:gdLst>
              <a:gd name="connsiteX0" fmla="*/ 5029199 w 5029199"/>
              <a:gd name="connsiteY0" fmla="*/ 0 h 3817634"/>
              <a:gd name="connsiteX1" fmla="*/ 5029199 w 5029199"/>
              <a:gd name="connsiteY1" fmla="*/ 3817634 h 3817634"/>
              <a:gd name="connsiteX2" fmla="*/ 4861404 w 5029199"/>
              <a:gd name="connsiteY2" fmla="*/ 3767482 h 3817634"/>
              <a:gd name="connsiteX3" fmla="*/ 1230303 w 5029199"/>
              <a:gd name="connsiteY3" fmla="*/ 3008128 h 3817634"/>
              <a:gd name="connsiteX4" fmla="*/ 171314 w 5029199"/>
              <a:gd name="connsiteY4" fmla="*/ 3140365 h 3817634"/>
              <a:gd name="connsiteX5" fmla="*/ 0 w 5029199"/>
              <a:gd name="connsiteY5" fmla="*/ 3178969 h 3817634"/>
              <a:gd name="connsiteX6" fmla="*/ 0 w 5029199"/>
              <a:gd name="connsiteY6" fmla="*/ 489099 h 3817634"/>
              <a:gd name="connsiteX7" fmla="*/ 93097 w 5029199"/>
              <a:gd name="connsiteY7" fmla="*/ 511498 h 3817634"/>
              <a:gd name="connsiteX8" fmla="*/ 1655959 w 5029199"/>
              <a:gd name="connsiteY8" fmla="*/ 755688 h 3817634"/>
              <a:gd name="connsiteX9" fmla="*/ 4943088 w 5029199"/>
              <a:gd name="connsiteY9" fmla="*/ 32655 h 38176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29199" h="3817634">
                <a:moveTo>
                  <a:pt x="5029199" y="0"/>
                </a:moveTo>
                <a:lnTo>
                  <a:pt x="5029199" y="3817634"/>
                </a:lnTo>
                <a:lnTo>
                  <a:pt x="4861404" y="3767482"/>
                </a:lnTo>
                <a:cubicBezTo>
                  <a:pt x="4033791" y="3522810"/>
                  <a:pt x="2250980" y="3030652"/>
                  <a:pt x="1230303" y="3008128"/>
                </a:cubicBezTo>
                <a:cubicBezTo>
                  <a:pt x="938039" y="3003623"/>
                  <a:pt x="565590" y="3057306"/>
                  <a:pt x="171314" y="3140365"/>
                </a:cubicBezTo>
                <a:lnTo>
                  <a:pt x="0" y="3178969"/>
                </a:lnTo>
                <a:lnTo>
                  <a:pt x="0" y="489099"/>
                </a:lnTo>
                <a:lnTo>
                  <a:pt x="93097" y="511498"/>
                </a:lnTo>
                <a:cubicBezTo>
                  <a:pt x="655400" y="641189"/>
                  <a:pt x="1215690" y="740672"/>
                  <a:pt x="1655959" y="755688"/>
                </a:cubicBezTo>
                <a:cubicBezTo>
                  <a:pt x="2757571" y="791727"/>
                  <a:pt x="4260483" y="287181"/>
                  <a:pt x="4943088" y="32655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5" name="รูปแบบอิสระ 174"/>
          <p:cNvSpPr>
            <a:spLocks/>
          </p:cNvSpPr>
          <p:nvPr/>
        </p:nvSpPr>
        <p:spPr bwMode="auto">
          <a:xfrm>
            <a:off x="5029201" y="2798763"/>
            <a:ext cx="450851" cy="493713"/>
          </a:xfrm>
          <a:custGeom>
            <a:avLst/>
            <a:gdLst>
              <a:gd name="connsiteX0" fmla="*/ 49214 w 450851"/>
              <a:gd name="connsiteY0" fmla="*/ 0 h 493713"/>
              <a:gd name="connsiteX1" fmla="*/ 203201 w 450851"/>
              <a:gd name="connsiteY1" fmla="*/ 88900 h 493713"/>
              <a:gd name="connsiteX2" fmla="*/ 368301 w 450851"/>
              <a:gd name="connsiteY2" fmla="*/ 12700 h 493713"/>
              <a:gd name="connsiteX3" fmla="*/ 327026 w 450851"/>
              <a:gd name="connsiteY3" fmla="*/ 190500 h 493713"/>
              <a:gd name="connsiteX4" fmla="*/ 450851 w 450851"/>
              <a:gd name="connsiteY4" fmla="*/ 320675 h 493713"/>
              <a:gd name="connsiteX5" fmla="*/ 274639 w 450851"/>
              <a:gd name="connsiteY5" fmla="*/ 338138 h 493713"/>
              <a:gd name="connsiteX6" fmla="*/ 185739 w 450851"/>
              <a:gd name="connsiteY6" fmla="*/ 493713 h 493713"/>
              <a:gd name="connsiteX7" fmla="*/ 114301 w 450851"/>
              <a:gd name="connsiteY7" fmla="*/ 333375 h 493713"/>
              <a:gd name="connsiteX8" fmla="*/ 0 w 450851"/>
              <a:gd name="connsiteY8" fmla="*/ 309903 h 493713"/>
              <a:gd name="connsiteX9" fmla="*/ 0 w 450851"/>
              <a:gd name="connsiteY9" fmla="*/ 241486 h 493713"/>
              <a:gd name="connsiteX10" fmla="*/ 73026 w 450851"/>
              <a:gd name="connsiteY10" fmla="*/ 177800 h 49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0851" h="493713">
                <a:moveTo>
                  <a:pt x="49214" y="0"/>
                </a:moveTo>
                <a:lnTo>
                  <a:pt x="203201" y="88900"/>
                </a:lnTo>
                <a:lnTo>
                  <a:pt x="368301" y="12700"/>
                </a:lnTo>
                <a:lnTo>
                  <a:pt x="327026" y="190500"/>
                </a:lnTo>
                <a:lnTo>
                  <a:pt x="450851" y="320675"/>
                </a:lnTo>
                <a:lnTo>
                  <a:pt x="274639" y="338138"/>
                </a:lnTo>
                <a:lnTo>
                  <a:pt x="185739" y="493713"/>
                </a:lnTo>
                <a:lnTo>
                  <a:pt x="114301" y="333375"/>
                </a:lnTo>
                <a:lnTo>
                  <a:pt x="0" y="309903"/>
                </a:lnTo>
                <a:lnTo>
                  <a:pt x="0" y="241486"/>
                </a:lnTo>
                <a:lnTo>
                  <a:pt x="73026" y="17780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6" name="รูปแบบอิสระ 175"/>
          <p:cNvSpPr>
            <a:spLocks/>
          </p:cNvSpPr>
          <p:nvPr/>
        </p:nvSpPr>
        <p:spPr bwMode="auto">
          <a:xfrm>
            <a:off x="5029201" y="4267200"/>
            <a:ext cx="209551" cy="317928"/>
          </a:xfrm>
          <a:custGeom>
            <a:avLst/>
            <a:gdLst>
              <a:gd name="connsiteX0" fmla="*/ 25401 w 209551"/>
              <a:gd name="connsiteY0" fmla="*/ 0 h 317928"/>
              <a:gd name="connsiteX1" fmla="*/ 96839 w 209551"/>
              <a:gd name="connsiteY1" fmla="*/ 88900 h 317928"/>
              <a:gd name="connsiteX2" fmla="*/ 209551 w 209551"/>
              <a:gd name="connsiteY2" fmla="*/ 76200 h 317928"/>
              <a:gd name="connsiteX3" fmla="*/ 144464 w 209551"/>
              <a:gd name="connsiteY3" fmla="*/ 171450 h 317928"/>
              <a:gd name="connsiteX4" fmla="*/ 192089 w 209551"/>
              <a:gd name="connsiteY4" fmla="*/ 277813 h 317928"/>
              <a:gd name="connsiteX5" fmla="*/ 79376 w 209551"/>
              <a:gd name="connsiteY5" fmla="*/ 249238 h 317928"/>
              <a:gd name="connsiteX6" fmla="*/ 0 w 209551"/>
              <a:gd name="connsiteY6" fmla="*/ 317928 h 317928"/>
              <a:gd name="connsiteX7" fmla="*/ 0 w 209551"/>
              <a:gd name="connsiteY7" fmla="*/ 94547 h 317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551" h="317928">
                <a:moveTo>
                  <a:pt x="25401" y="0"/>
                </a:moveTo>
                <a:lnTo>
                  <a:pt x="96839" y="88900"/>
                </a:lnTo>
                <a:lnTo>
                  <a:pt x="209551" y="76200"/>
                </a:lnTo>
                <a:lnTo>
                  <a:pt x="144464" y="171450"/>
                </a:lnTo>
                <a:lnTo>
                  <a:pt x="192089" y="277813"/>
                </a:lnTo>
                <a:lnTo>
                  <a:pt x="79376" y="249238"/>
                </a:lnTo>
                <a:lnTo>
                  <a:pt x="0" y="317928"/>
                </a:lnTo>
                <a:lnTo>
                  <a:pt x="0" y="94547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7" name="รูปแบบอิสระ 70"/>
          <p:cNvSpPr>
            <a:spLocks/>
          </p:cNvSpPr>
          <p:nvPr/>
        </p:nvSpPr>
        <p:spPr bwMode="auto">
          <a:xfrm>
            <a:off x="9766301" y="3262313"/>
            <a:ext cx="325438" cy="314325"/>
          </a:xfrm>
          <a:custGeom>
            <a:avLst/>
            <a:gdLst>
              <a:gd name="T0" fmla="*/ 0 w 205"/>
              <a:gd name="T1" fmla="*/ 120 h 198"/>
              <a:gd name="T2" fmla="*/ 56 w 205"/>
              <a:gd name="T3" fmla="*/ 71 h 198"/>
              <a:gd name="T4" fmla="*/ 45 w 205"/>
              <a:gd name="T5" fmla="*/ 0 h 198"/>
              <a:gd name="T6" fmla="*/ 108 w 205"/>
              <a:gd name="T7" fmla="*/ 37 h 198"/>
              <a:gd name="T8" fmla="*/ 172 w 205"/>
              <a:gd name="T9" fmla="*/ 4 h 198"/>
              <a:gd name="T10" fmla="*/ 157 w 205"/>
              <a:gd name="T11" fmla="*/ 75 h 198"/>
              <a:gd name="T12" fmla="*/ 205 w 205"/>
              <a:gd name="T13" fmla="*/ 127 h 198"/>
              <a:gd name="T14" fmla="*/ 135 w 205"/>
              <a:gd name="T15" fmla="*/ 134 h 198"/>
              <a:gd name="T16" fmla="*/ 101 w 205"/>
              <a:gd name="T17" fmla="*/ 198 h 198"/>
              <a:gd name="T18" fmla="*/ 71 w 205"/>
              <a:gd name="T19" fmla="*/ 131 h 198"/>
              <a:gd name="T20" fmla="*/ 0 w 205"/>
              <a:gd name="T21" fmla="*/ 120 h 1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5" h="198">
                <a:moveTo>
                  <a:pt x="0" y="120"/>
                </a:moveTo>
                <a:lnTo>
                  <a:pt x="56" y="71"/>
                </a:lnTo>
                <a:lnTo>
                  <a:pt x="45" y="0"/>
                </a:lnTo>
                <a:lnTo>
                  <a:pt x="108" y="37"/>
                </a:lnTo>
                <a:lnTo>
                  <a:pt x="172" y="4"/>
                </a:lnTo>
                <a:lnTo>
                  <a:pt x="157" y="75"/>
                </a:lnTo>
                <a:lnTo>
                  <a:pt x="205" y="127"/>
                </a:lnTo>
                <a:lnTo>
                  <a:pt x="135" y="134"/>
                </a:lnTo>
                <a:lnTo>
                  <a:pt x="101" y="198"/>
                </a:lnTo>
                <a:lnTo>
                  <a:pt x="71" y="131"/>
                </a:lnTo>
                <a:lnTo>
                  <a:pt x="0" y="120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8" name="รูปแบบอิสระ 71"/>
          <p:cNvSpPr>
            <a:spLocks/>
          </p:cNvSpPr>
          <p:nvPr/>
        </p:nvSpPr>
        <p:spPr bwMode="auto">
          <a:xfrm>
            <a:off x="9340851" y="388620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9 w 369"/>
              <a:gd name="T3" fmla="*/ 142 h 359"/>
              <a:gd name="T4" fmla="*/ 60 w 369"/>
              <a:gd name="T5" fmla="*/ 14 h 359"/>
              <a:gd name="T6" fmla="*/ 175 w 369"/>
              <a:gd name="T7" fmla="*/ 67 h 359"/>
              <a:gd name="T8" fmla="*/ 287 w 369"/>
              <a:gd name="T9" fmla="*/ 0 h 359"/>
              <a:gd name="T10" fmla="*/ 272 w 369"/>
              <a:gd name="T11" fmla="*/ 130 h 359"/>
              <a:gd name="T12" fmla="*/ 369 w 369"/>
              <a:gd name="T13" fmla="*/ 213 h 359"/>
              <a:gd name="T14" fmla="*/ 246 w 369"/>
              <a:gd name="T15" fmla="*/ 239 h 359"/>
              <a:gd name="T16" fmla="*/ 194 w 369"/>
              <a:gd name="T17" fmla="*/ 359 h 359"/>
              <a:gd name="T18" fmla="*/ 130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9" y="142"/>
                </a:lnTo>
                <a:lnTo>
                  <a:pt x="60" y="14"/>
                </a:lnTo>
                <a:lnTo>
                  <a:pt x="175" y="67"/>
                </a:lnTo>
                <a:lnTo>
                  <a:pt x="287" y="0"/>
                </a:lnTo>
                <a:lnTo>
                  <a:pt x="272" y="130"/>
                </a:lnTo>
                <a:lnTo>
                  <a:pt x="369" y="213"/>
                </a:lnTo>
                <a:lnTo>
                  <a:pt x="246" y="239"/>
                </a:lnTo>
                <a:lnTo>
                  <a:pt x="194" y="359"/>
                </a:lnTo>
                <a:lnTo>
                  <a:pt x="130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79" name="รูปแบบอิสระ 72"/>
          <p:cNvSpPr>
            <a:spLocks/>
          </p:cNvSpPr>
          <p:nvPr/>
        </p:nvSpPr>
        <p:spPr bwMode="auto">
          <a:xfrm>
            <a:off x="9596438" y="2371725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0" name="รูปแบบอิสระ 73"/>
          <p:cNvSpPr>
            <a:spLocks/>
          </p:cNvSpPr>
          <p:nvPr/>
        </p:nvSpPr>
        <p:spPr bwMode="auto">
          <a:xfrm>
            <a:off x="5143501" y="3702050"/>
            <a:ext cx="585788" cy="569913"/>
          </a:xfrm>
          <a:custGeom>
            <a:avLst/>
            <a:gdLst>
              <a:gd name="T0" fmla="*/ 0 w 369"/>
              <a:gd name="T1" fmla="*/ 235 h 359"/>
              <a:gd name="T2" fmla="*/ 86 w 369"/>
              <a:gd name="T3" fmla="*/ 138 h 359"/>
              <a:gd name="T4" fmla="*/ 56 w 369"/>
              <a:gd name="T5" fmla="*/ 15 h 359"/>
              <a:gd name="T6" fmla="*/ 175 w 369"/>
              <a:gd name="T7" fmla="*/ 67 h 359"/>
              <a:gd name="T8" fmla="*/ 283 w 369"/>
              <a:gd name="T9" fmla="*/ 0 h 359"/>
              <a:gd name="T10" fmla="*/ 272 w 369"/>
              <a:gd name="T11" fmla="*/ 127 h 359"/>
              <a:gd name="T12" fmla="*/ 369 w 369"/>
              <a:gd name="T13" fmla="*/ 213 h 359"/>
              <a:gd name="T14" fmla="*/ 242 w 369"/>
              <a:gd name="T15" fmla="*/ 239 h 359"/>
              <a:gd name="T16" fmla="*/ 190 w 369"/>
              <a:gd name="T17" fmla="*/ 359 h 359"/>
              <a:gd name="T18" fmla="*/ 127 w 369"/>
              <a:gd name="T19" fmla="*/ 246 h 359"/>
              <a:gd name="T20" fmla="*/ 0 w 369"/>
              <a:gd name="T21" fmla="*/ 235 h 3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9" h="359">
                <a:moveTo>
                  <a:pt x="0" y="235"/>
                </a:moveTo>
                <a:lnTo>
                  <a:pt x="86" y="138"/>
                </a:lnTo>
                <a:lnTo>
                  <a:pt x="56" y="15"/>
                </a:lnTo>
                <a:lnTo>
                  <a:pt x="175" y="67"/>
                </a:lnTo>
                <a:lnTo>
                  <a:pt x="283" y="0"/>
                </a:lnTo>
                <a:lnTo>
                  <a:pt x="272" y="127"/>
                </a:lnTo>
                <a:lnTo>
                  <a:pt x="369" y="213"/>
                </a:lnTo>
                <a:lnTo>
                  <a:pt x="242" y="239"/>
                </a:lnTo>
                <a:lnTo>
                  <a:pt x="190" y="359"/>
                </a:lnTo>
                <a:lnTo>
                  <a:pt x="127" y="246"/>
                </a:lnTo>
                <a:lnTo>
                  <a:pt x="0" y="235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1" name="รูปแบบอิสระ 180"/>
          <p:cNvSpPr>
            <a:spLocks/>
          </p:cNvSpPr>
          <p:nvPr/>
        </p:nvSpPr>
        <p:spPr bwMode="auto">
          <a:xfrm>
            <a:off x="5029200" y="7251870"/>
            <a:ext cx="455879" cy="371178"/>
          </a:xfrm>
          <a:custGeom>
            <a:avLst/>
            <a:gdLst>
              <a:gd name="connsiteX0" fmla="*/ 0 w 455879"/>
              <a:gd name="connsiteY0" fmla="*/ 146959 h 371178"/>
              <a:gd name="connsiteX1" fmla="*/ 54715 w 455879"/>
              <a:gd name="connsiteY1" fmla="*/ 213267 h 371178"/>
              <a:gd name="connsiteX2" fmla="*/ 127541 w 455879"/>
              <a:gd name="connsiteY2" fmla="*/ 265802 h 371178"/>
              <a:gd name="connsiteX3" fmla="*/ 409838 w 455879"/>
              <a:gd name="connsiteY3" fmla="*/ 192973 h 371178"/>
              <a:gd name="connsiteX4" fmla="*/ 451882 w 455879"/>
              <a:gd name="connsiteY4" fmla="*/ 168697 h 371178"/>
              <a:gd name="connsiteX5" fmla="*/ 193611 w 455879"/>
              <a:gd name="connsiteY5" fmla="*/ 368975 h 371178"/>
              <a:gd name="connsiteX6" fmla="*/ 2159 w 455879"/>
              <a:gd name="connsiteY6" fmla="*/ 268836 h 371178"/>
              <a:gd name="connsiteX7" fmla="*/ 0 w 455879"/>
              <a:gd name="connsiteY7" fmla="*/ 265921 h 371178"/>
              <a:gd name="connsiteX8" fmla="*/ 115936 w 455879"/>
              <a:gd name="connsiteY8" fmla="*/ 0 h 371178"/>
              <a:gd name="connsiteX9" fmla="*/ 175387 w 455879"/>
              <a:gd name="connsiteY9" fmla="*/ 0 h 371178"/>
              <a:gd name="connsiteX10" fmla="*/ 163955 w 455879"/>
              <a:gd name="connsiteY10" fmla="*/ 17731 h 371178"/>
              <a:gd name="connsiteX11" fmla="*/ 145560 w 455879"/>
              <a:gd name="connsiteY11" fmla="*/ 29110 h 371178"/>
              <a:gd name="connsiteX12" fmla="*/ 127541 w 455879"/>
              <a:gd name="connsiteY12" fmla="*/ 23799 h 371178"/>
              <a:gd name="connsiteX13" fmla="*/ 123734 w 455879"/>
              <a:gd name="connsiteY13" fmla="*/ 23639 h 371178"/>
              <a:gd name="connsiteX14" fmla="*/ 82548 w 455879"/>
              <a:gd name="connsiteY14" fmla="*/ 0 h 371178"/>
              <a:gd name="connsiteX15" fmla="*/ 114543 w 455879"/>
              <a:gd name="connsiteY15" fmla="*/ 0 h 371178"/>
              <a:gd name="connsiteX16" fmla="*/ 96759 w 455879"/>
              <a:gd name="connsiteY16" fmla="*/ 22283 h 371178"/>
              <a:gd name="connsiteX17" fmla="*/ 109522 w 455879"/>
              <a:gd name="connsiteY17" fmla="*/ 23041 h 371178"/>
              <a:gd name="connsiteX18" fmla="*/ 123734 w 455879"/>
              <a:gd name="connsiteY18" fmla="*/ 23639 h 371178"/>
              <a:gd name="connsiteX19" fmla="*/ 127541 w 455879"/>
              <a:gd name="connsiteY19" fmla="*/ 35179 h 371178"/>
              <a:gd name="connsiteX20" fmla="*/ 199617 w 455879"/>
              <a:gd name="connsiteY20" fmla="*/ 114076 h 371178"/>
              <a:gd name="connsiteX21" fmla="*/ 313737 w 455879"/>
              <a:gd name="connsiteY21" fmla="*/ 138352 h 371178"/>
              <a:gd name="connsiteX22" fmla="*/ 367794 w 455879"/>
              <a:gd name="connsiteY22" fmla="*/ 29110 h 371178"/>
              <a:gd name="connsiteX23" fmla="*/ 356335 w 455879"/>
              <a:gd name="connsiteY23" fmla="*/ 0 h 371178"/>
              <a:gd name="connsiteX24" fmla="*/ 415032 w 455879"/>
              <a:gd name="connsiteY24" fmla="*/ 0 h 371178"/>
              <a:gd name="connsiteX25" fmla="*/ 415844 w 455879"/>
              <a:gd name="connsiteY25" fmla="*/ 47317 h 371178"/>
              <a:gd name="connsiteX26" fmla="*/ 223642 w 455879"/>
              <a:gd name="connsiteY26" fmla="*/ 211180 h 371178"/>
              <a:gd name="connsiteX27" fmla="*/ 67478 w 455879"/>
              <a:gd name="connsiteY27" fmla="*/ 65524 h 371178"/>
              <a:gd name="connsiteX28" fmla="*/ 73484 w 455879"/>
              <a:gd name="connsiteY28" fmla="*/ 15455 h 37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455879" h="371178">
                <a:moveTo>
                  <a:pt x="0" y="146959"/>
                </a:moveTo>
                <a:lnTo>
                  <a:pt x="54715" y="213267"/>
                </a:lnTo>
                <a:cubicBezTo>
                  <a:pt x="77238" y="234319"/>
                  <a:pt x="102014" y="252146"/>
                  <a:pt x="127541" y="265802"/>
                </a:cubicBezTo>
                <a:cubicBezTo>
                  <a:pt x="229648" y="314354"/>
                  <a:pt x="373800" y="320423"/>
                  <a:pt x="409838" y="192973"/>
                </a:cubicBezTo>
                <a:cubicBezTo>
                  <a:pt x="421851" y="168697"/>
                  <a:pt x="469901" y="120145"/>
                  <a:pt x="451882" y="168697"/>
                </a:cubicBezTo>
                <a:cubicBezTo>
                  <a:pt x="415844" y="290078"/>
                  <a:pt x="325750" y="387182"/>
                  <a:pt x="193611" y="368975"/>
                </a:cubicBezTo>
                <a:cubicBezTo>
                  <a:pt x="124538" y="359872"/>
                  <a:pt x="55465" y="321940"/>
                  <a:pt x="2159" y="268836"/>
                </a:cubicBezTo>
                <a:lnTo>
                  <a:pt x="0" y="265921"/>
                </a:lnTo>
                <a:close/>
                <a:moveTo>
                  <a:pt x="115936" y="0"/>
                </a:moveTo>
                <a:lnTo>
                  <a:pt x="175387" y="0"/>
                </a:lnTo>
                <a:lnTo>
                  <a:pt x="163955" y="17731"/>
                </a:lnTo>
                <a:cubicBezTo>
                  <a:pt x="157948" y="24558"/>
                  <a:pt x="151567" y="29110"/>
                  <a:pt x="145560" y="29110"/>
                </a:cubicBezTo>
                <a:cubicBezTo>
                  <a:pt x="139554" y="26075"/>
                  <a:pt x="133547" y="24558"/>
                  <a:pt x="127541" y="23799"/>
                </a:cubicBezTo>
                <a:lnTo>
                  <a:pt x="123734" y="23639"/>
                </a:lnTo>
                <a:close/>
                <a:moveTo>
                  <a:pt x="82548" y="0"/>
                </a:moveTo>
                <a:lnTo>
                  <a:pt x="114543" y="0"/>
                </a:lnTo>
                <a:lnTo>
                  <a:pt x="96759" y="22283"/>
                </a:lnTo>
                <a:cubicBezTo>
                  <a:pt x="96008" y="26076"/>
                  <a:pt x="100513" y="26076"/>
                  <a:pt x="109522" y="23041"/>
                </a:cubicBezTo>
                <a:lnTo>
                  <a:pt x="123734" y="23639"/>
                </a:lnTo>
                <a:lnTo>
                  <a:pt x="127541" y="35179"/>
                </a:lnTo>
                <a:cubicBezTo>
                  <a:pt x="145560" y="65524"/>
                  <a:pt x="169585" y="95869"/>
                  <a:pt x="199617" y="114076"/>
                </a:cubicBezTo>
                <a:cubicBezTo>
                  <a:pt x="229648" y="132283"/>
                  <a:pt x="271693" y="144421"/>
                  <a:pt x="313737" y="138352"/>
                </a:cubicBezTo>
                <a:cubicBezTo>
                  <a:pt x="367794" y="126214"/>
                  <a:pt x="379806" y="77662"/>
                  <a:pt x="367794" y="29110"/>
                </a:cubicBezTo>
                <a:lnTo>
                  <a:pt x="356335" y="0"/>
                </a:lnTo>
                <a:lnTo>
                  <a:pt x="415032" y="0"/>
                </a:lnTo>
                <a:lnTo>
                  <a:pt x="415844" y="47317"/>
                </a:lnTo>
                <a:cubicBezTo>
                  <a:pt x="397825" y="150490"/>
                  <a:pt x="325750" y="217249"/>
                  <a:pt x="223642" y="211180"/>
                </a:cubicBezTo>
                <a:cubicBezTo>
                  <a:pt x="151566" y="205111"/>
                  <a:pt x="79490" y="132283"/>
                  <a:pt x="67478" y="65524"/>
                </a:cubicBezTo>
                <a:cubicBezTo>
                  <a:pt x="64475" y="47317"/>
                  <a:pt x="67478" y="30627"/>
                  <a:pt x="73484" y="1545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2" name="รูปแบบอิสระ 181"/>
          <p:cNvSpPr>
            <a:spLocks/>
          </p:cNvSpPr>
          <p:nvPr/>
        </p:nvSpPr>
        <p:spPr bwMode="auto">
          <a:xfrm>
            <a:off x="5486894" y="7141325"/>
            <a:ext cx="348979" cy="177034"/>
          </a:xfrm>
          <a:custGeom>
            <a:avLst/>
            <a:gdLst>
              <a:gd name="connsiteX0" fmla="*/ 110887 w 348979"/>
              <a:gd name="connsiteY0" fmla="*/ 0 h 177034"/>
              <a:gd name="connsiteX1" fmla="*/ 128139 w 348979"/>
              <a:gd name="connsiteY1" fmla="*/ 0 h 177034"/>
              <a:gd name="connsiteX2" fmla="*/ 133826 w 348979"/>
              <a:gd name="connsiteY2" fmla="*/ 4956 h 177034"/>
              <a:gd name="connsiteX3" fmla="*/ 144351 w 348979"/>
              <a:gd name="connsiteY3" fmla="*/ 30078 h 177034"/>
              <a:gd name="connsiteX4" fmla="*/ 136332 w 348979"/>
              <a:gd name="connsiteY4" fmla="*/ 42258 h 177034"/>
              <a:gd name="connsiteX5" fmla="*/ 120293 w 348979"/>
              <a:gd name="connsiteY5" fmla="*/ 42258 h 177034"/>
              <a:gd name="connsiteX6" fmla="*/ 132322 w 348979"/>
              <a:gd name="connsiteY6" fmla="*/ 48349 h 177034"/>
              <a:gd name="connsiteX7" fmla="*/ 136332 w 348979"/>
              <a:gd name="connsiteY7" fmla="*/ 42258 h 177034"/>
              <a:gd name="connsiteX8" fmla="*/ 144351 w 348979"/>
              <a:gd name="connsiteY8" fmla="*/ 42258 h 177034"/>
              <a:gd name="connsiteX9" fmla="*/ 198483 w 348979"/>
              <a:gd name="connsiteY9" fmla="*/ 23988 h 177034"/>
              <a:gd name="connsiteX10" fmla="*/ 229308 w 348979"/>
              <a:gd name="connsiteY10" fmla="*/ 1149 h 177034"/>
              <a:gd name="connsiteX11" fmla="*/ 229929 w 348979"/>
              <a:gd name="connsiteY11" fmla="*/ 0 h 177034"/>
              <a:gd name="connsiteX12" fmla="*/ 263222 w 348979"/>
              <a:gd name="connsiteY12" fmla="*/ 0 h 177034"/>
              <a:gd name="connsiteX13" fmla="*/ 258629 w 348979"/>
              <a:gd name="connsiteY13" fmla="*/ 30078 h 177034"/>
              <a:gd name="connsiteX14" fmla="*/ 144351 w 348979"/>
              <a:gd name="connsiteY14" fmla="*/ 78800 h 177034"/>
              <a:gd name="connsiteX15" fmla="*/ 102249 w 348979"/>
              <a:gd name="connsiteY15" fmla="*/ 42258 h 177034"/>
              <a:gd name="connsiteX16" fmla="*/ 101497 w 348979"/>
              <a:gd name="connsiteY16" fmla="*/ 17897 h 177034"/>
              <a:gd name="connsiteX17" fmla="*/ 2605 w 348979"/>
              <a:gd name="connsiteY17" fmla="*/ 0 h 177034"/>
              <a:gd name="connsiteX18" fmla="*/ 40677 w 348979"/>
              <a:gd name="connsiteY18" fmla="*/ 0 h 177034"/>
              <a:gd name="connsiteX19" fmla="*/ 34772 w 348979"/>
              <a:gd name="connsiteY19" fmla="*/ 10856 h 177034"/>
              <a:gd name="connsiteX20" fmla="*/ 60146 w 348979"/>
              <a:gd name="connsiteY20" fmla="*/ 115341 h 177034"/>
              <a:gd name="connsiteX21" fmla="*/ 264643 w 348979"/>
              <a:gd name="connsiteY21" fmla="*/ 90980 h 177034"/>
              <a:gd name="connsiteX22" fmla="*/ 322534 w 348979"/>
              <a:gd name="connsiteY22" fmla="*/ 11046 h 177034"/>
              <a:gd name="connsiteX23" fmla="*/ 322652 w 348979"/>
              <a:gd name="connsiteY23" fmla="*/ 0 h 177034"/>
              <a:gd name="connsiteX24" fmla="*/ 348979 w 348979"/>
              <a:gd name="connsiteY24" fmla="*/ 0 h 177034"/>
              <a:gd name="connsiteX25" fmla="*/ 336819 w 348979"/>
              <a:gd name="connsiteY25" fmla="*/ 78800 h 177034"/>
              <a:gd name="connsiteX26" fmla="*/ 108263 w 348979"/>
              <a:gd name="connsiteY26" fmla="*/ 170153 h 177034"/>
              <a:gd name="connsiteX27" fmla="*/ 0 w 348979"/>
              <a:gd name="connsiteY27" fmla="*/ 58245 h 17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348979" h="177034">
                <a:moveTo>
                  <a:pt x="110887" y="0"/>
                </a:moveTo>
                <a:lnTo>
                  <a:pt x="128139" y="0"/>
                </a:lnTo>
                <a:lnTo>
                  <a:pt x="133826" y="4956"/>
                </a:lnTo>
                <a:cubicBezTo>
                  <a:pt x="141344" y="13330"/>
                  <a:pt x="147359" y="23987"/>
                  <a:pt x="144351" y="30078"/>
                </a:cubicBezTo>
                <a:lnTo>
                  <a:pt x="136332" y="42258"/>
                </a:lnTo>
                <a:lnTo>
                  <a:pt x="120293" y="42258"/>
                </a:lnTo>
                <a:cubicBezTo>
                  <a:pt x="126307" y="54439"/>
                  <a:pt x="132322" y="60529"/>
                  <a:pt x="132322" y="48349"/>
                </a:cubicBezTo>
                <a:lnTo>
                  <a:pt x="136332" y="42258"/>
                </a:lnTo>
                <a:lnTo>
                  <a:pt x="144351" y="42258"/>
                </a:lnTo>
                <a:cubicBezTo>
                  <a:pt x="162395" y="42258"/>
                  <a:pt x="186453" y="36168"/>
                  <a:pt x="198483" y="23988"/>
                </a:cubicBezTo>
                <a:cubicBezTo>
                  <a:pt x="210512" y="17897"/>
                  <a:pt x="221038" y="10285"/>
                  <a:pt x="229308" y="1149"/>
                </a:cubicBezTo>
                <a:lnTo>
                  <a:pt x="229929" y="0"/>
                </a:lnTo>
                <a:lnTo>
                  <a:pt x="263222" y="0"/>
                </a:lnTo>
                <a:lnTo>
                  <a:pt x="258629" y="30078"/>
                </a:lnTo>
                <a:cubicBezTo>
                  <a:pt x="240585" y="66619"/>
                  <a:pt x="180439" y="84890"/>
                  <a:pt x="144351" y="78800"/>
                </a:cubicBezTo>
                <a:cubicBezTo>
                  <a:pt x="126307" y="72710"/>
                  <a:pt x="108263" y="60529"/>
                  <a:pt x="102249" y="42258"/>
                </a:cubicBezTo>
                <a:cubicBezTo>
                  <a:pt x="99242" y="33123"/>
                  <a:pt x="99242" y="25510"/>
                  <a:pt x="101497" y="17897"/>
                </a:cubicBezTo>
                <a:close/>
                <a:moveTo>
                  <a:pt x="2605" y="0"/>
                </a:moveTo>
                <a:lnTo>
                  <a:pt x="40677" y="0"/>
                </a:lnTo>
                <a:lnTo>
                  <a:pt x="34772" y="10856"/>
                </a:lnTo>
                <a:cubicBezTo>
                  <a:pt x="19548" y="49110"/>
                  <a:pt x="19548" y="92503"/>
                  <a:pt x="60146" y="115341"/>
                </a:cubicBezTo>
                <a:cubicBezTo>
                  <a:pt x="120293" y="157973"/>
                  <a:pt x="210512" y="133612"/>
                  <a:pt x="264643" y="90980"/>
                </a:cubicBezTo>
                <a:cubicBezTo>
                  <a:pt x="291709" y="69664"/>
                  <a:pt x="314264" y="40736"/>
                  <a:pt x="322534" y="11046"/>
                </a:cubicBezTo>
                <a:lnTo>
                  <a:pt x="322652" y="0"/>
                </a:lnTo>
                <a:lnTo>
                  <a:pt x="348979" y="0"/>
                </a:lnTo>
                <a:lnTo>
                  <a:pt x="336819" y="78800"/>
                </a:lnTo>
                <a:cubicBezTo>
                  <a:pt x="288702" y="151883"/>
                  <a:pt x="186453" y="194514"/>
                  <a:pt x="108263" y="170153"/>
                </a:cubicBezTo>
                <a:cubicBezTo>
                  <a:pt x="51125" y="151883"/>
                  <a:pt x="12030" y="107728"/>
                  <a:pt x="0" y="5824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3" name="รูปแบบอิสระ 182"/>
          <p:cNvSpPr>
            <a:spLocks/>
          </p:cNvSpPr>
          <p:nvPr/>
        </p:nvSpPr>
        <p:spPr bwMode="auto">
          <a:xfrm>
            <a:off x="5526905" y="7329298"/>
            <a:ext cx="603022" cy="443102"/>
          </a:xfrm>
          <a:custGeom>
            <a:avLst/>
            <a:gdLst>
              <a:gd name="connsiteX0" fmla="*/ 318766 w 603022"/>
              <a:gd name="connsiteY0" fmla="*/ 172019 h 443102"/>
              <a:gd name="connsiteX1" fmla="*/ 369290 w 603022"/>
              <a:gd name="connsiteY1" fmla="*/ 182365 h 443102"/>
              <a:gd name="connsiteX2" fmla="*/ 429506 w 603022"/>
              <a:gd name="connsiteY2" fmla="*/ 255260 h 443102"/>
              <a:gd name="connsiteX3" fmla="*/ 399398 w 603022"/>
              <a:gd name="connsiteY3" fmla="*/ 340305 h 443102"/>
              <a:gd name="connsiteX4" fmla="*/ 363269 w 603022"/>
              <a:gd name="connsiteY4" fmla="*/ 267409 h 443102"/>
              <a:gd name="connsiteX5" fmla="*/ 374559 w 603022"/>
              <a:gd name="connsiteY5" fmla="*/ 252223 h 443102"/>
              <a:gd name="connsiteX6" fmla="*/ 377308 w 603022"/>
              <a:gd name="connsiteY6" fmla="*/ 246061 h 443102"/>
              <a:gd name="connsiteX7" fmla="*/ 381333 w 603022"/>
              <a:gd name="connsiteY7" fmla="*/ 246907 h 443102"/>
              <a:gd name="connsiteX8" fmla="*/ 399398 w 603022"/>
              <a:gd name="connsiteY8" fmla="*/ 255260 h 443102"/>
              <a:gd name="connsiteX9" fmla="*/ 381333 w 603022"/>
              <a:gd name="connsiteY9" fmla="*/ 237036 h 443102"/>
              <a:gd name="connsiteX10" fmla="*/ 377308 w 603022"/>
              <a:gd name="connsiteY10" fmla="*/ 246061 h 443102"/>
              <a:gd name="connsiteX11" fmla="*/ 363269 w 603022"/>
              <a:gd name="connsiteY11" fmla="*/ 243111 h 443102"/>
              <a:gd name="connsiteX12" fmla="*/ 260902 w 603022"/>
              <a:gd name="connsiteY12" fmla="*/ 261335 h 443102"/>
              <a:gd name="connsiteX13" fmla="*/ 176601 w 603022"/>
              <a:gd name="connsiteY13" fmla="*/ 346379 h 443102"/>
              <a:gd name="connsiteX14" fmla="*/ 207085 w 603022"/>
              <a:gd name="connsiteY14" fmla="*/ 439492 h 443102"/>
              <a:gd name="connsiteX15" fmla="*/ 215037 w 603022"/>
              <a:gd name="connsiteY15" fmla="*/ 443102 h 443102"/>
              <a:gd name="connsiteX16" fmla="*/ 165502 w 603022"/>
              <a:gd name="connsiteY16" fmla="*/ 443102 h 443102"/>
              <a:gd name="connsiteX17" fmla="*/ 151103 w 603022"/>
              <a:gd name="connsiteY17" fmla="*/ 424875 h 443102"/>
              <a:gd name="connsiteX18" fmla="*/ 170579 w 603022"/>
              <a:gd name="connsiteY18" fmla="*/ 230962 h 443102"/>
              <a:gd name="connsiteX19" fmla="*/ 318766 w 603022"/>
              <a:gd name="connsiteY19" fmla="*/ 172019 h 443102"/>
              <a:gd name="connsiteX20" fmla="*/ 291539 w 603022"/>
              <a:gd name="connsiteY20" fmla="*/ 1135 h 443102"/>
              <a:gd name="connsiteX21" fmla="*/ 453592 w 603022"/>
              <a:gd name="connsiteY21" fmla="*/ 30499 h 443102"/>
              <a:gd name="connsiteX22" fmla="*/ 579762 w 603022"/>
              <a:gd name="connsiteY22" fmla="*/ 395261 h 443102"/>
              <a:gd name="connsiteX23" fmla="*/ 548969 w 603022"/>
              <a:gd name="connsiteY23" fmla="*/ 443102 h 443102"/>
              <a:gd name="connsiteX24" fmla="*/ 420461 w 603022"/>
              <a:gd name="connsiteY24" fmla="*/ 443102 h 443102"/>
              <a:gd name="connsiteX25" fmla="*/ 440984 w 603022"/>
              <a:gd name="connsiteY25" fmla="*/ 434367 h 443102"/>
              <a:gd name="connsiteX26" fmla="*/ 495743 w 603022"/>
              <a:gd name="connsiteY26" fmla="*/ 388902 h 443102"/>
              <a:gd name="connsiteX27" fmla="*/ 519829 w 603022"/>
              <a:gd name="connsiteY27" fmla="*/ 133768 h 443102"/>
              <a:gd name="connsiteX28" fmla="*/ 170579 w 603022"/>
              <a:gd name="connsiteY28" fmla="*/ 127693 h 443102"/>
              <a:gd name="connsiteX29" fmla="*/ 80256 w 603022"/>
              <a:gd name="connsiteY29" fmla="*/ 407126 h 443102"/>
              <a:gd name="connsiteX30" fmla="*/ 89570 w 603022"/>
              <a:gd name="connsiteY30" fmla="*/ 424875 h 443102"/>
              <a:gd name="connsiteX31" fmla="*/ 94498 w 603022"/>
              <a:gd name="connsiteY31" fmla="*/ 443102 h 443102"/>
              <a:gd name="connsiteX32" fmla="*/ 75866 w 603022"/>
              <a:gd name="connsiteY32" fmla="*/ 443102 h 443102"/>
              <a:gd name="connsiteX33" fmla="*/ 28132 w 603022"/>
              <a:gd name="connsiteY33" fmla="*/ 371912 h 443102"/>
              <a:gd name="connsiteX34" fmla="*/ 50148 w 603022"/>
              <a:gd name="connsiteY34" fmla="*/ 121618 h 443102"/>
              <a:gd name="connsiteX35" fmla="*/ 291539 w 603022"/>
              <a:gd name="connsiteY35" fmla="*/ 1135 h 44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603022" h="443102">
                <a:moveTo>
                  <a:pt x="318766" y="172019"/>
                </a:moveTo>
                <a:cubicBezTo>
                  <a:pt x="336924" y="172873"/>
                  <a:pt x="354236" y="176290"/>
                  <a:pt x="369290" y="182365"/>
                </a:cubicBezTo>
                <a:cubicBezTo>
                  <a:pt x="399398" y="194514"/>
                  <a:pt x="417463" y="224887"/>
                  <a:pt x="429506" y="255260"/>
                </a:cubicBezTo>
                <a:cubicBezTo>
                  <a:pt x="441549" y="285633"/>
                  <a:pt x="417463" y="316006"/>
                  <a:pt x="399398" y="340305"/>
                </a:cubicBezTo>
                <a:cubicBezTo>
                  <a:pt x="387355" y="346379"/>
                  <a:pt x="345204" y="285633"/>
                  <a:pt x="363269" y="267409"/>
                </a:cubicBezTo>
                <a:cubicBezTo>
                  <a:pt x="366280" y="261335"/>
                  <a:pt x="370796" y="256779"/>
                  <a:pt x="374559" y="252223"/>
                </a:cubicBezTo>
                <a:lnTo>
                  <a:pt x="377308" y="246061"/>
                </a:lnTo>
                <a:lnTo>
                  <a:pt x="381333" y="246907"/>
                </a:lnTo>
                <a:cubicBezTo>
                  <a:pt x="387355" y="249185"/>
                  <a:pt x="393376" y="252223"/>
                  <a:pt x="399398" y="255260"/>
                </a:cubicBezTo>
                <a:cubicBezTo>
                  <a:pt x="393376" y="224887"/>
                  <a:pt x="387355" y="218812"/>
                  <a:pt x="381333" y="237036"/>
                </a:cubicBezTo>
                <a:lnTo>
                  <a:pt x="377308" y="246061"/>
                </a:lnTo>
                <a:lnTo>
                  <a:pt x="363269" y="243111"/>
                </a:lnTo>
                <a:cubicBezTo>
                  <a:pt x="327139" y="243111"/>
                  <a:pt x="291010" y="249185"/>
                  <a:pt x="260902" y="261335"/>
                </a:cubicBezTo>
                <a:cubicBezTo>
                  <a:pt x="224773" y="279559"/>
                  <a:pt x="194665" y="309932"/>
                  <a:pt x="176601" y="346379"/>
                </a:cubicBezTo>
                <a:cubicBezTo>
                  <a:pt x="163052" y="391939"/>
                  <a:pt x="176601" y="420414"/>
                  <a:pt x="207085" y="439492"/>
                </a:cubicBezTo>
                <a:lnTo>
                  <a:pt x="215037" y="443102"/>
                </a:lnTo>
                <a:lnTo>
                  <a:pt x="165502" y="443102"/>
                </a:lnTo>
                <a:lnTo>
                  <a:pt x="151103" y="424875"/>
                </a:lnTo>
                <a:cubicBezTo>
                  <a:pt x="118643" y="365363"/>
                  <a:pt x="120901" y="294745"/>
                  <a:pt x="170579" y="230962"/>
                </a:cubicBezTo>
                <a:cubicBezTo>
                  <a:pt x="202192" y="189958"/>
                  <a:pt x="264289" y="169456"/>
                  <a:pt x="318766" y="172019"/>
                </a:cubicBezTo>
                <a:close/>
                <a:moveTo>
                  <a:pt x="291539" y="1135"/>
                </a:moveTo>
                <a:cubicBezTo>
                  <a:pt x="347462" y="-3386"/>
                  <a:pt x="403914" y="5441"/>
                  <a:pt x="453592" y="30499"/>
                </a:cubicBezTo>
                <a:cubicBezTo>
                  <a:pt x="584561" y="103395"/>
                  <a:pt x="637626" y="268548"/>
                  <a:pt x="579762" y="395261"/>
                </a:cubicBezTo>
                <a:lnTo>
                  <a:pt x="548969" y="443102"/>
                </a:lnTo>
                <a:lnTo>
                  <a:pt x="420461" y="443102"/>
                </a:lnTo>
                <a:lnTo>
                  <a:pt x="440984" y="434367"/>
                </a:lnTo>
                <a:cubicBezTo>
                  <a:pt x="460742" y="422312"/>
                  <a:pt x="479183" y="407126"/>
                  <a:pt x="495743" y="388902"/>
                </a:cubicBezTo>
                <a:cubicBezTo>
                  <a:pt x="555958" y="322081"/>
                  <a:pt x="598109" y="206663"/>
                  <a:pt x="519829" y="133768"/>
                </a:cubicBezTo>
                <a:cubicBezTo>
                  <a:pt x="423484" y="48723"/>
                  <a:pt x="272945" y="66947"/>
                  <a:pt x="170579" y="127693"/>
                </a:cubicBezTo>
                <a:cubicBezTo>
                  <a:pt x="74234" y="182365"/>
                  <a:pt x="-4046" y="297782"/>
                  <a:pt x="80256" y="407126"/>
                </a:cubicBezTo>
                <a:cubicBezTo>
                  <a:pt x="83266" y="410163"/>
                  <a:pt x="86654" y="416997"/>
                  <a:pt x="89570" y="424875"/>
                </a:cubicBezTo>
                <a:lnTo>
                  <a:pt x="94498" y="443102"/>
                </a:lnTo>
                <a:lnTo>
                  <a:pt x="75866" y="443102"/>
                </a:lnTo>
                <a:lnTo>
                  <a:pt x="28132" y="371912"/>
                </a:lnTo>
                <a:cubicBezTo>
                  <a:pt x="-11949" y="290189"/>
                  <a:pt x="-13078" y="199070"/>
                  <a:pt x="50148" y="121618"/>
                </a:cubicBezTo>
                <a:cubicBezTo>
                  <a:pt x="106600" y="53279"/>
                  <a:pt x="198335" y="8668"/>
                  <a:pt x="291539" y="1135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4" name="รูปแบบอิสระ 183"/>
          <p:cNvSpPr>
            <a:spLocks/>
          </p:cNvSpPr>
          <p:nvPr/>
        </p:nvSpPr>
        <p:spPr bwMode="auto">
          <a:xfrm>
            <a:off x="6199158" y="7244473"/>
            <a:ext cx="593755" cy="527927"/>
          </a:xfrm>
          <a:custGeom>
            <a:avLst/>
            <a:gdLst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64447 h 527927"/>
              <a:gd name="connsiteX9" fmla="*/ 262291 w 593755"/>
              <a:gd name="connsiteY9" fmla="*/ 352319 h 527927"/>
              <a:gd name="connsiteX10" fmla="*/ 274344 w 593755"/>
              <a:gd name="connsiteY10" fmla="*/ 346255 h 527927"/>
              <a:gd name="connsiteX11" fmla="*/ 340637 w 593755"/>
              <a:gd name="connsiteY11" fmla="*/ 267419 h 527927"/>
              <a:gd name="connsiteX12" fmla="*/ 352690 w 593755"/>
              <a:gd name="connsiteY12" fmla="*/ 146134 h 527927"/>
              <a:gd name="connsiteX13" fmla="*/ 238185 w 593755"/>
              <a:gd name="connsiteY13" fmla="*/ 109749 h 527927"/>
              <a:gd name="connsiteX14" fmla="*/ 81493 w 593755"/>
              <a:gd name="connsiteY14" fmla="*/ 315933 h 527927"/>
              <a:gd name="connsiteX15" fmla="*/ 184487 w 593755"/>
              <a:gd name="connsiteY15" fmla="*/ 521301 h 527927"/>
              <a:gd name="connsiteX16" fmla="*/ 218785 w 593755"/>
              <a:gd name="connsiteY16" fmla="*/ 527927 h 527927"/>
              <a:gd name="connsiteX17" fmla="*/ 134862 w 593755"/>
              <a:gd name="connsiteY17" fmla="*/ 527927 h 527927"/>
              <a:gd name="connsiteX18" fmla="*/ 129729 w 593755"/>
              <a:gd name="connsiteY18" fmla="*/ 525553 h 527927"/>
              <a:gd name="connsiteX19" fmla="*/ 15200 w 593755"/>
              <a:gd name="connsiteY19" fmla="*/ 218905 h 527927"/>
              <a:gd name="connsiteX20" fmla="*/ 256264 w 593755"/>
              <a:gd name="connsiteY20" fmla="*/ 55171 h 527927"/>
              <a:gd name="connsiteX21" fmla="*/ 364744 w 593755"/>
              <a:gd name="connsiteY21" fmla="*/ 592 h 527927"/>
              <a:gd name="connsiteX22" fmla="*/ 593755 w 593755"/>
              <a:gd name="connsiteY22" fmla="*/ 243162 h 527927"/>
              <a:gd name="connsiteX23" fmla="*/ 435274 w 593755"/>
              <a:gd name="connsiteY23" fmla="*/ 523729 h 527927"/>
              <a:gd name="connsiteX24" fmla="*/ 427418 w 593755"/>
              <a:gd name="connsiteY24" fmla="*/ 527927 h 527927"/>
              <a:gd name="connsiteX25" fmla="*/ 224576 w 593755"/>
              <a:gd name="connsiteY25" fmla="*/ 527927 h 527927"/>
              <a:gd name="connsiteX26" fmla="*/ 266623 w 593755"/>
              <a:gd name="connsiteY26" fmla="*/ 525529 h 527927"/>
              <a:gd name="connsiteX27" fmla="*/ 497329 w 593755"/>
              <a:gd name="connsiteY27" fmla="*/ 315933 h 527927"/>
              <a:gd name="connsiteX28" fmla="*/ 394877 w 593755"/>
              <a:gd name="connsiteY28" fmla="*/ 43042 h 527927"/>
              <a:gd name="connsiteX29" fmla="*/ 364744 w 593755"/>
              <a:gd name="connsiteY29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62291 w 593755"/>
              <a:gd name="connsiteY8" fmla="*/ 352319 h 527927"/>
              <a:gd name="connsiteX9" fmla="*/ 274344 w 593755"/>
              <a:gd name="connsiteY9" fmla="*/ 346255 h 527927"/>
              <a:gd name="connsiteX10" fmla="*/ 340637 w 593755"/>
              <a:gd name="connsiteY10" fmla="*/ 267419 h 527927"/>
              <a:gd name="connsiteX11" fmla="*/ 352690 w 593755"/>
              <a:gd name="connsiteY11" fmla="*/ 146134 h 527927"/>
              <a:gd name="connsiteX12" fmla="*/ 238185 w 593755"/>
              <a:gd name="connsiteY12" fmla="*/ 109749 h 527927"/>
              <a:gd name="connsiteX13" fmla="*/ 81493 w 593755"/>
              <a:gd name="connsiteY13" fmla="*/ 315933 h 527927"/>
              <a:gd name="connsiteX14" fmla="*/ 184487 w 593755"/>
              <a:gd name="connsiteY14" fmla="*/ 521301 h 527927"/>
              <a:gd name="connsiteX15" fmla="*/ 218785 w 593755"/>
              <a:gd name="connsiteY15" fmla="*/ 527927 h 527927"/>
              <a:gd name="connsiteX16" fmla="*/ 134862 w 593755"/>
              <a:gd name="connsiteY16" fmla="*/ 527927 h 527927"/>
              <a:gd name="connsiteX17" fmla="*/ 129729 w 593755"/>
              <a:gd name="connsiteY17" fmla="*/ 525553 h 527927"/>
              <a:gd name="connsiteX18" fmla="*/ 15200 w 593755"/>
              <a:gd name="connsiteY18" fmla="*/ 218905 h 527927"/>
              <a:gd name="connsiteX19" fmla="*/ 256264 w 593755"/>
              <a:gd name="connsiteY19" fmla="*/ 55171 h 527927"/>
              <a:gd name="connsiteX20" fmla="*/ 364744 w 593755"/>
              <a:gd name="connsiteY20" fmla="*/ 592 h 527927"/>
              <a:gd name="connsiteX21" fmla="*/ 593755 w 593755"/>
              <a:gd name="connsiteY21" fmla="*/ 243162 h 527927"/>
              <a:gd name="connsiteX22" fmla="*/ 435274 w 593755"/>
              <a:gd name="connsiteY22" fmla="*/ 523729 h 527927"/>
              <a:gd name="connsiteX23" fmla="*/ 427418 w 593755"/>
              <a:gd name="connsiteY23" fmla="*/ 527927 h 527927"/>
              <a:gd name="connsiteX24" fmla="*/ 224576 w 593755"/>
              <a:gd name="connsiteY24" fmla="*/ 527927 h 527927"/>
              <a:gd name="connsiteX25" fmla="*/ 266623 w 593755"/>
              <a:gd name="connsiteY25" fmla="*/ 525529 h 527927"/>
              <a:gd name="connsiteX26" fmla="*/ 497329 w 593755"/>
              <a:gd name="connsiteY26" fmla="*/ 315933 h 527927"/>
              <a:gd name="connsiteX27" fmla="*/ 394877 w 593755"/>
              <a:gd name="connsiteY27" fmla="*/ 43042 h 527927"/>
              <a:gd name="connsiteX28" fmla="*/ 364744 w 593755"/>
              <a:gd name="connsiteY28" fmla="*/ 592 h 527927"/>
              <a:gd name="connsiteX0" fmla="*/ 256264 w 593755"/>
              <a:gd name="connsiteY0" fmla="*/ 55171 h 527927"/>
              <a:gd name="connsiteX1" fmla="*/ 431036 w 593755"/>
              <a:gd name="connsiteY1" fmla="*/ 231034 h 527927"/>
              <a:gd name="connsiteX2" fmla="*/ 304477 w 593755"/>
              <a:gd name="connsiteY2" fmla="*/ 400833 h 527927"/>
              <a:gd name="connsiteX3" fmla="*/ 214078 w 593755"/>
              <a:gd name="connsiteY3" fmla="*/ 376576 h 527927"/>
              <a:gd name="connsiteX4" fmla="*/ 183945 w 593755"/>
              <a:gd name="connsiteY4" fmla="*/ 291676 h 527927"/>
              <a:gd name="connsiteX5" fmla="*/ 262291 w 593755"/>
              <a:gd name="connsiteY5" fmla="*/ 328062 h 527927"/>
              <a:gd name="connsiteX6" fmla="*/ 262291 w 593755"/>
              <a:gd name="connsiteY6" fmla="*/ 352319 h 527927"/>
              <a:gd name="connsiteX7" fmla="*/ 238185 w 593755"/>
              <a:gd name="connsiteY7" fmla="*/ 364447 h 527927"/>
              <a:gd name="connsiteX8" fmla="*/ 274344 w 593755"/>
              <a:gd name="connsiteY8" fmla="*/ 346255 h 527927"/>
              <a:gd name="connsiteX9" fmla="*/ 340637 w 593755"/>
              <a:gd name="connsiteY9" fmla="*/ 267419 h 527927"/>
              <a:gd name="connsiteX10" fmla="*/ 352690 w 593755"/>
              <a:gd name="connsiteY10" fmla="*/ 146134 h 527927"/>
              <a:gd name="connsiteX11" fmla="*/ 238185 w 593755"/>
              <a:gd name="connsiteY11" fmla="*/ 109749 h 527927"/>
              <a:gd name="connsiteX12" fmla="*/ 81493 w 593755"/>
              <a:gd name="connsiteY12" fmla="*/ 315933 h 527927"/>
              <a:gd name="connsiteX13" fmla="*/ 184487 w 593755"/>
              <a:gd name="connsiteY13" fmla="*/ 521301 h 527927"/>
              <a:gd name="connsiteX14" fmla="*/ 218785 w 593755"/>
              <a:gd name="connsiteY14" fmla="*/ 527927 h 527927"/>
              <a:gd name="connsiteX15" fmla="*/ 134862 w 593755"/>
              <a:gd name="connsiteY15" fmla="*/ 527927 h 527927"/>
              <a:gd name="connsiteX16" fmla="*/ 129729 w 593755"/>
              <a:gd name="connsiteY16" fmla="*/ 525553 h 527927"/>
              <a:gd name="connsiteX17" fmla="*/ 15200 w 593755"/>
              <a:gd name="connsiteY17" fmla="*/ 218905 h 527927"/>
              <a:gd name="connsiteX18" fmla="*/ 256264 w 593755"/>
              <a:gd name="connsiteY18" fmla="*/ 55171 h 527927"/>
              <a:gd name="connsiteX19" fmla="*/ 364744 w 593755"/>
              <a:gd name="connsiteY19" fmla="*/ 592 h 527927"/>
              <a:gd name="connsiteX20" fmla="*/ 593755 w 593755"/>
              <a:gd name="connsiteY20" fmla="*/ 243162 h 527927"/>
              <a:gd name="connsiteX21" fmla="*/ 435274 w 593755"/>
              <a:gd name="connsiteY21" fmla="*/ 523729 h 527927"/>
              <a:gd name="connsiteX22" fmla="*/ 427418 w 593755"/>
              <a:gd name="connsiteY22" fmla="*/ 527927 h 527927"/>
              <a:gd name="connsiteX23" fmla="*/ 224576 w 593755"/>
              <a:gd name="connsiteY23" fmla="*/ 527927 h 527927"/>
              <a:gd name="connsiteX24" fmla="*/ 266623 w 593755"/>
              <a:gd name="connsiteY24" fmla="*/ 525529 h 527927"/>
              <a:gd name="connsiteX25" fmla="*/ 497329 w 593755"/>
              <a:gd name="connsiteY25" fmla="*/ 315933 h 527927"/>
              <a:gd name="connsiteX26" fmla="*/ 394877 w 593755"/>
              <a:gd name="connsiteY26" fmla="*/ 43042 h 527927"/>
              <a:gd name="connsiteX27" fmla="*/ 364744 w 593755"/>
              <a:gd name="connsiteY27" fmla="*/ 592 h 527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93755" h="527927">
                <a:moveTo>
                  <a:pt x="256264" y="55171"/>
                </a:moveTo>
                <a:cubicBezTo>
                  <a:pt x="352690" y="61235"/>
                  <a:pt x="431036" y="127942"/>
                  <a:pt x="431036" y="231034"/>
                </a:cubicBezTo>
                <a:cubicBezTo>
                  <a:pt x="431036" y="297741"/>
                  <a:pt x="370770" y="382640"/>
                  <a:pt x="304477" y="400833"/>
                </a:cubicBezTo>
                <a:cubicBezTo>
                  <a:pt x="274344" y="412961"/>
                  <a:pt x="238185" y="394769"/>
                  <a:pt x="214078" y="376576"/>
                </a:cubicBezTo>
                <a:cubicBezTo>
                  <a:pt x="183945" y="358383"/>
                  <a:pt x="183945" y="328062"/>
                  <a:pt x="183945" y="291676"/>
                </a:cubicBezTo>
                <a:cubicBezTo>
                  <a:pt x="183945" y="279548"/>
                  <a:pt x="262291" y="303805"/>
                  <a:pt x="262291" y="328062"/>
                </a:cubicBezTo>
                <a:lnTo>
                  <a:pt x="262291" y="352319"/>
                </a:lnTo>
                <a:lnTo>
                  <a:pt x="238185" y="364447"/>
                </a:lnTo>
                <a:lnTo>
                  <a:pt x="274344" y="346255"/>
                </a:lnTo>
                <a:cubicBezTo>
                  <a:pt x="298451" y="321998"/>
                  <a:pt x="322557" y="297741"/>
                  <a:pt x="340637" y="267419"/>
                </a:cubicBezTo>
                <a:cubicBezTo>
                  <a:pt x="358717" y="231034"/>
                  <a:pt x="364744" y="188584"/>
                  <a:pt x="352690" y="146134"/>
                </a:cubicBezTo>
                <a:cubicBezTo>
                  <a:pt x="328584" y="91556"/>
                  <a:pt x="286398" y="85492"/>
                  <a:pt x="238185" y="109749"/>
                </a:cubicBezTo>
                <a:cubicBezTo>
                  <a:pt x="147785" y="140070"/>
                  <a:pt x="81493" y="218905"/>
                  <a:pt x="81493" y="315933"/>
                </a:cubicBezTo>
                <a:cubicBezTo>
                  <a:pt x="76219" y="400833"/>
                  <a:pt x="107859" y="495019"/>
                  <a:pt x="184487" y="521301"/>
                </a:cubicBezTo>
                <a:lnTo>
                  <a:pt x="218785" y="527927"/>
                </a:lnTo>
                <a:lnTo>
                  <a:pt x="134862" y="527927"/>
                </a:lnTo>
                <a:lnTo>
                  <a:pt x="129729" y="525553"/>
                </a:lnTo>
                <a:cubicBezTo>
                  <a:pt x="30737" y="464792"/>
                  <a:pt x="-30000" y="347771"/>
                  <a:pt x="15200" y="218905"/>
                </a:cubicBezTo>
                <a:cubicBezTo>
                  <a:pt x="51359" y="127942"/>
                  <a:pt x="147785" y="49106"/>
                  <a:pt x="256264" y="55171"/>
                </a:cubicBezTo>
                <a:close/>
                <a:moveTo>
                  <a:pt x="364744" y="592"/>
                </a:moveTo>
                <a:cubicBezTo>
                  <a:pt x="485276" y="30914"/>
                  <a:pt x="593755" y="109749"/>
                  <a:pt x="593755" y="243162"/>
                </a:cubicBezTo>
                <a:cubicBezTo>
                  <a:pt x="589235" y="347771"/>
                  <a:pt x="527086" y="462613"/>
                  <a:pt x="435274" y="523729"/>
                </a:cubicBezTo>
                <a:lnTo>
                  <a:pt x="427418" y="527927"/>
                </a:lnTo>
                <a:lnTo>
                  <a:pt x="224576" y="527927"/>
                </a:lnTo>
                <a:lnTo>
                  <a:pt x="266623" y="525529"/>
                </a:lnTo>
                <a:cubicBezTo>
                  <a:pt x="372748" y="508284"/>
                  <a:pt x="460416" y="416752"/>
                  <a:pt x="497329" y="315933"/>
                </a:cubicBezTo>
                <a:cubicBezTo>
                  <a:pt x="539516" y="206777"/>
                  <a:pt x="521436" y="67299"/>
                  <a:pt x="394877" y="43042"/>
                </a:cubicBezTo>
                <a:cubicBezTo>
                  <a:pt x="370770" y="36978"/>
                  <a:pt x="316531" y="-5472"/>
                  <a:pt x="364744" y="592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5" name="รูปแบบอิสระ 184"/>
          <p:cNvSpPr>
            <a:spLocks/>
          </p:cNvSpPr>
          <p:nvPr/>
        </p:nvSpPr>
        <p:spPr bwMode="auto">
          <a:xfrm>
            <a:off x="5901804" y="7030186"/>
            <a:ext cx="457305" cy="243448"/>
          </a:xfrm>
          <a:custGeom>
            <a:avLst/>
            <a:gdLst>
              <a:gd name="connsiteX0" fmla="*/ 142793 w 457305"/>
              <a:gd name="connsiteY0" fmla="*/ 0 h 243448"/>
              <a:gd name="connsiteX1" fmla="*/ 155286 w 457305"/>
              <a:gd name="connsiteY1" fmla="*/ 0 h 243448"/>
              <a:gd name="connsiteX2" fmla="*/ 169465 w 457305"/>
              <a:gd name="connsiteY2" fmla="*/ 13395 h 243448"/>
              <a:gd name="connsiteX3" fmla="*/ 180756 w 457305"/>
              <a:gd name="connsiteY3" fmla="*/ 44510 h 243448"/>
              <a:gd name="connsiteX4" fmla="*/ 172476 w 457305"/>
              <a:gd name="connsiteY4" fmla="*/ 59688 h 243448"/>
              <a:gd name="connsiteX5" fmla="*/ 171723 w 457305"/>
              <a:gd name="connsiteY5" fmla="*/ 62723 h 243448"/>
              <a:gd name="connsiteX6" fmla="*/ 150646 w 457305"/>
              <a:gd name="connsiteY6" fmla="*/ 62723 h 243448"/>
              <a:gd name="connsiteX7" fmla="*/ 168712 w 457305"/>
              <a:gd name="connsiteY7" fmla="*/ 74865 h 243448"/>
              <a:gd name="connsiteX8" fmla="*/ 171723 w 457305"/>
              <a:gd name="connsiteY8" fmla="*/ 62723 h 243448"/>
              <a:gd name="connsiteX9" fmla="*/ 180756 w 457305"/>
              <a:gd name="connsiteY9" fmla="*/ 62723 h 243448"/>
              <a:gd name="connsiteX10" fmla="*/ 259044 w 457305"/>
              <a:gd name="connsiteY10" fmla="*/ 38439 h 243448"/>
              <a:gd name="connsiteX11" fmla="*/ 289908 w 457305"/>
              <a:gd name="connsiteY11" fmla="*/ 5806 h 243448"/>
              <a:gd name="connsiteX12" fmla="*/ 292080 w 457305"/>
              <a:gd name="connsiteY12" fmla="*/ 0 h 243448"/>
              <a:gd name="connsiteX13" fmla="*/ 337807 w 457305"/>
              <a:gd name="connsiteY13" fmla="*/ 0 h 243448"/>
              <a:gd name="connsiteX14" fmla="*/ 331310 w 457305"/>
              <a:gd name="connsiteY14" fmla="*/ 50581 h 243448"/>
              <a:gd name="connsiteX15" fmla="*/ 186779 w 457305"/>
              <a:gd name="connsiteY15" fmla="*/ 117363 h 243448"/>
              <a:gd name="connsiteX16" fmla="*/ 132579 w 457305"/>
              <a:gd name="connsiteY16" fmla="*/ 62723 h 243448"/>
              <a:gd name="connsiteX17" fmla="*/ 129568 w 457305"/>
              <a:gd name="connsiteY17" fmla="*/ 29332 h 243448"/>
              <a:gd name="connsiteX18" fmla="*/ 0 w 457305"/>
              <a:gd name="connsiteY18" fmla="*/ 0 h 243448"/>
              <a:gd name="connsiteX19" fmla="*/ 52038 w 457305"/>
              <a:gd name="connsiteY19" fmla="*/ 0 h 243448"/>
              <a:gd name="connsiteX20" fmla="*/ 41118 w 457305"/>
              <a:gd name="connsiteY20" fmla="*/ 21648 h 243448"/>
              <a:gd name="connsiteX21" fmla="*/ 78380 w 457305"/>
              <a:gd name="connsiteY21" fmla="*/ 165932 h 243448"/>
              <a:gd name="connsiteX22" fmla="*/ 343355 w 457305"/>
              <a:gd name="connsiteY22" fmla="*/ 129505 h 243448"/>
              <a:gd name="connsiteX23" fmla="*/ 412609 w 457305"/>
              <a:gd name="connsiteY23" fmla="*/ 21743 h 243448"/>
              <a:gd name="connsiteX24" fmla="*/ 412075 w 457305"/>
              <a:gd name="connsiteY24" fmla="*/ 0 h 243448"/>
              <a:gd name="connsiteX25" fmla="*/ 452557 w 457305"/>
              <a:gd name="connsiteY25" fmla="*/ 0 h 243448"/>
              <a:gd name="connsiteX26" fmla="*/ 457305 w 457305"/>
              <a:gd name="connsiteY26" fmla="*/ 49443 h 243448"/>
              <a:gd name="connsiteX27" fmla="*/ 433687 w 457305"/>
              <a:gd name="connsiteY27" fmla="*/ 117363 h 243448"/>
              <a:gd name="connsiteX28" fmla="*/ 144624 w 457305"/>
              <a:gd name="connsiteY28" fmla="*/ 232715 h 243448"/>
              <a:gd name="connsiteX29" fmla="*/ 845 w 457305"/>
              <a:gd name="connsiteY29" fmla="*/ 84731 h 243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7305" h="243448">
                <a:moveTo>
                  <a:pt x="142793" y="0"/>
                </a:moveTo>
                <a:lnTo>
                  <a:pt x="155286" y="0"/>
                </a:lnTo>
                <a:lnTo>
                  <a:pt x="169465" y="13395"/>
                </a:lnTo>
                <a:cubicBezTo>
                  <a:pt x="179251" y="24778"/>
                  <a:pt x="186779" y="38438"/>
                  <a:pt x="180756" y="44510"/>
                </a:cubicBezTo>
                <a:cubicBezTo>
                  <a:pt x="177745" y="50581"/>
                  <a:pt x="174734" y="55134"/>
                  <a:pt x="172476" y="59688"/>
                </a:cubicBezTo>
                <a:lnTo>
                  <a:pt x="171723" y="62723"/>
                </a:lnTo>
                <a:lnTo>
                  <a:pt x="150646" y="62723"/>
                </a:lnTo>
                <a:cubicBezTo>
                  <a:pt x="162690" y="80936"/>
                  <a:pt x="168712" y="87008"/>
                  <a:pt x="168712" y="74865"/>
                </a:cubicBezTo>
                <a:lnTo>
                  <a:pt x="171723" y="62723"/>
                </a:lnTo>
                <a:lnTo>
                  <a:pt x="180756" y="62723"/>
                </a:lnTo>
                <a:cubicBezTo>
                  <a:pt x="210867" y="62723"/>
                  <a:pt x="234956" y="50581"/>
                  <a:pt x="259044" y="38439"/>
                </a:cubicBezTo>
                <a:cubicBezTo>
                  <a:pt x="271089" y="29332"/>
                  <a:pt x="281628" y="18708"/>
                  <a:pt x="289908" y="5806"/>
                </a:cubicBezTo>
                <a:lnTo>
                  <a:pt x="292080" y="0"/>
                </a:lnTo>
                <a:lnTo>
                  <a:pt x="337807" y="0"/>
                </a:lnTo>
                <a:lnTo>
                  <a:pt x="331310" y="50581"/>
                </a:lnTo>
                <a:cubicBezTo>
                  <a:pt x="307222" y="93079"/>
                  <a:pt x="234956" y="123434"/>
                  <a:pt x="186779" y="117363"/>
                </a:cubicBezTo>
                <a:cubicBezTo>
                  <a:pt x="162690" y="111292"/>
                  <a:pt x="144624" y="87008"/>
                  <a:pt x="132579" y="62723"/>
                </a:cubicBezTo>
                <a:cubicBezTo>
                  <a:pt x="126557" y="50581"/>
                  <a:pt x="126557" y="39956"/>
                  <a:pt x="129568" y="29332"/>
                </a:cubicBezTo>
                <a:close/>
                <a:moveTo>
                  <a:pt x="0" y="0"/>
                </a:moveTo>
                <a:lnTo>
                  <a:pt x="52038" y="0"/>
                </a:lnTo>
                <a:lnTo>
                  <a:pt x="41118" y="21648"/>
                </a:lnTo>
                <a:cubicBezTo>
                  <a:pt x="23052" y="74865"/>
                  <a:pt x="28697" y="134059"/>
                  <a:pt x="78380" y="165932"/>
                </a:cubicBezTo>
                <a:cubicBezTo>
                  <a:pt x="162690" y="220572"/>
                  <a:pt x="271089" y="190217"/>
                  <a:pt x="343355" y="129505"/>
                </a:cubicBezTo>
                <a:cubicBezTo>
                  <a:pt x="376477" y="102185"/>
                  <a:pt x="403576" y="62723"/>
                  <a:pt x="412609" y="21743"/>
                </a:cubicBezTo>
                <a:lnTo>
                  <a:pt x="412075" y="0"/>
                </a:lnTo>
                <a:lnTo>
                  <a:pt x="452557" y="0"/>
                </a:lnTo>
                <a:lnTo>
                  <a:pt x="457305" y="49443"/>
                </a:lnTo>
                <a:cubicBezTo>
                  <a:pt x="454764" y="71830"/>
                  <a:pt x="447237" y="94596"/>
                  <a:pt x="433687" y="117363"/>
                </a:cubicBezTo>
                <a:cubicBezTo>
                  <a:pt x="379487" y="208430"/>
                  <a:pt x="247000" y="269141"/>
                  <a:pt x="144624" y="232715"/>
                </a:cubicBezTo>
                <a:cubicBezTo>
                  <a:pt x="72358" y="211466"/>
                  <a:pt x="19664" y="152272"/>
                  <a:pt x="845" y="8473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6" name="รูปแบบอิสระ 95"/>
          <p:cNvSpPr>
            <a:spLocks/>
          </p:cNvSpPr>
          <p:nvPr/>
        </p:nvSpPr>
        <p:spPr bwMode="auto">
          <a:xfrm>
            <a:off x="8794099" y="7006373"/>
            <a:ext cx="469235" cy="473824"/>
          </a:xfrm>
          <a:custGeom>
            <a:avLst/>
            <a:gdLst>
              <a:gd name="T0" fmla="*/ 28 w 84"/>
              <a:gd name="T1" fmla="*/ 45 h 87"/>
              <a:gd name="T2" fmla="*/ 35 w 84"/>
              <a:gd name="T3" fmla="*/ 55 h 87"/>
              <a:gd name="T4" fmla="*/ 47 w 84"/>
              <a:gd name="T5" fmla="*/ 55 h 87"/>
              <a:gd name="T6" fmla="*/ 59 w 84"/>
              <a:gd name="T7" fmla="*/ 28 h 87"/>
              <a:gd name="T8" fmla="*/ 29 w 84"/>
              <a:gd name="T9" fmla="*/ 11 h 87"/>
              <a:gd name="T10" fmla="*/ 3 w 84"/>
              <a:gd name="T11" fmla="*/ 41 h 87"/>
              <a:gd name="T12" fmla="*/ 57 w 84"/>
              <a:gd name="T13" fmla="*/ 75 h 87"/>
              <a:gd name="T14" fmla="*/ 80 w 84"/>
              <a:gd name="T15" fmla="*/ 25 h 87"/>
              <a:gd name="T16" fmla="*/ 42 w 84"/>
              <a:gd name="T17" fmla="*/ 1 h 87"/>
              <a:gd name="T18" fmla="*/ 47 w 84"/>
              <a:gd name="T19" fmla="*/ 5 h 87"/>
              <a:gd name="T20" fmla="*/ 70 w 84"/>
              <a:gd name="T21" fmla="*/ 38 h 87"/>
              <a:gd name="T22" fmla="*/ 40 w 84"/>
              <a:gd name="T23" fmla="*/ 74 h 87"/>
              <a:gd name="T24" fmla="*/ 15 w 84"/>
              <a:gd name="T25" fmla="*/ 52 h 87"/>
              <a:gd name="T26" fmla="*/ 28 w 84"/>
              <a:gd name="T27" fmla="*/ 18 h 87"/>
              <a:gd name="T28" fmla="*/ 45 w 84"/>
              <a:gd name="T29" fmla="*/ 20 h 87"/>
              <a:gd name="T30" fmla="*/ 47 w 84"/>
              <a:gd name="T31" fmla="*/ 36 h 87"/>
              <a:gd name="T32" fmla="*/ 41 w 84"/>
              <a:gd name="T33" fmla="*/ 49 h 87"/>
              <a:gd name="T34" fmla="*/ 37 w 84"/>
              <a:gd name="T35" fmla="*/ 52 h 87"/>
              <a:gd name="T36" fmla="*/ 40 w 84"/>
              <a:gd name="T37" fmla="*/ 52 h 87"/>
              <a:gd name="T38" fmla="*/ 39 w 84"/>
              <a:gd name="T39" fmla="*/ 47 h 87"/>
              <a:gd name="T40" fmla="*/ 28 w 84"/>
              <a:gd name="T41" fmla="*/ 45 h 87"/>
              <a:gd name="connsiteX0" fmla="*/ 3000 w 9295"/>
              <a:gd name="connsiteY0" fmla="*/ 5068 h 8964"/>
              <a:gd name="connsiteX1" fmla="*/ 3834 w 9295"/>
              <a:gd name="connsiteY1" fmla="*/ 6218 h 8964"/>
              <a:gd name="connsiteX2" fmla="*/ 5262 w 9295"/>
              <a:gd name="connsiteY2" fmla="*/ 6218 h 8964"/>
              <a:gd name="connsiteX3" fmla="*/ 6691 w 9295"/>
              <a:gd name="connsiteY3" fmla="*/ 3114 h 8964"/>
              <a:gd name="connsiteX4" fmla="*/ 3119 w 9295"/>
              <a:gd name="connsiteY4" fmla="*/ 1160 h 8964"/>
              <a:gd name="connsiteX5" fmla="*/ 24 w 9295"/>
              <a:gd name="connsiteY5" fmla="*/ 4609 h 8964"/>
              <a:gd name="connsiteX6" fmla="*/ 6453 w 9295"/>
              <a:gd name="connsiteY6" fmla="*/ 8517 h 8964"/>
              <a:gd name="connsiteX7" fmla="*/ 9191 w 9295"/>
              <a:gd name="connsiteY7" fmla="*/ 2770 h 8964"/>
              <a:gd name="connsiteX8" fmla="*/ 4667 w 9295"/>
              <a:gd name="connsiteY8" fmla="*/ 11 h 8964"/>
              <a:gd name="connsiteX9" fmla="*/ 5262 w 9295"/>
              <a:gd name="connsiteY9" fmla="*/ 471 h 8964"/>
              <a:gd name="connsiteX10" fmla="*/ 8000 w 9295"/>
              <a:gd name="connsiteY10" fmla="*/ 4264 h 8964"/>
              <a:gd name="connsiteX11" fmla="*/ 4429 w 9295"/>
              <a:gd name="connsiteY11" fmla="*/ 8402 h 8964"/>
              <a:gd name="connsiteX12" fmla="*/ 1453 w 9295"/>
              <a:gd name="connsiteY12" fmla="*/ 5873 h 8964"/>
              <a:gd name="connsiteX13" fmla="*/ 3000 w 9295"/>
              <a:gd name="connsiteY13" fmla="*/ 1965 h 8964"/>
              <a:gd name="connsiteX14" fmla="*/ 5024 w 9295"/>
              <a:gd name="connsiteY14" fmla="*/ 2195 h 8964"/>
              <a:gd name="connsiteX15" fmla="*/ 5262 w 9295"/>
              <a:gd name="connsiteY15" fmla="*/ 4034 h 8964"/>
              <a:gd name="connsiteX16" fmla="*/ 4548 w 9295"/>
              <a:gd name="connsiteY16" fmla="*/ 5528 h 8964"/>
              <a:gd name="connsiteX17" fmla="*/ 4429 w 9295"/>
              <a:gd name="connsiteY17" fmla="*/ 5873 h 8964"/>
              <a:gd name="connsiteX18" fmla="*/ 4310 w 9295"/>
              <a:gd name="connsiteY18" fmla="*/ 5298 h 8964"/>
              <a:gd name="connsiteX19" fmla="*/ 3000 w 9295"/>
              <a:gd name="connsiteY19" fmla="*/ 5068 h 8964"/>
              <a:gd name="connsiteX0" fmla="*/ 3228 w 10000"/>
              <a:gd name="connsiteY0" fmla="*/ 5654 h 9999"/>
              <a:gd name="connsiteX1" fmla="*/ 4125 w 10000"/>
              <a:gd name="connsiteY1" fmla="*/ 6937 h 9999"/>
              <a:gd name="connsiteX2" fmla="*/ 5661 w 10000"/>
              <a:gd name="connsiteY2" fmla="*/ 6937 h 9999"/>
              <a:gd name="connsiteX3" fmla="*/ 7198 w 10000"/>
              <a:gd name="connsiteY3" fmla="*/ 3474 h 9999"/>
              <a:gd name="connsiteX4" fmla="*/ 3356 w 10000"/>
              <a:gd name="connsiteY4" fmla="*/ 1294 h 9999"/>
              <a:gd name="connsiteX5" fmla="*/ 26 w 10000"/>
              <a:gd name="connsiteY5" fmla="*/ 5142 h 9999"/>
              <a:gd name="connsiteX6" fmla="*/ 6942 w 10000"/>
              <a:gd name="connsiteY6" fmla="*/ 9501 h 9999"/>
              <a:gd name="connsiteX7" fmla="*/ 9888 w 10000"/>
              <a:gd name="connsiteY7" fmla="*/ 3090 h 9999"/>
              <a:gd name="connsiteX8" fmla="*/ 5021 w 10000"/>
              <a:gd name="connsiteY8" fmla="*/ 12 h 9999"/>
              <a:gd name="connsiteX9" fmla="*/ 5661 w 10000"/>
              <a:gd name="connsiteY9" fmla="*/ 525 h 9999"/>
              <a:gd name="connsiteX10" fmla="*/ 8607 w 10000"/>
              <a:gd name="connsiteY10" fmla="*/ 4757 h 9999"/>
              <a:gd name="connsiteX11" fmla="*/ 4765 w 10000"/>
              <a:gd name="connsiteY11" fmla="*/ 9373 h 9999"/>
              <a:gd name="connsiteX12" fmla="*/ 1563 w 10000"/>
              <a:gd name="connsiteY12" fmla="*/ 6552 h 9999"/>
              <a:gd name="connsiteX13" fmla="*/ 3228 w 10000"/>
              <a:gd name="connsiteY13" fmla="*/ 2192 h 9999"/>
              <a:gd name="connsiteX14" fmla="*/ 5405 w 10000"/>
              <a:gd name="connsiteY14" fmla="*/ 2449 h 9999"/>
              <a:gd name="connsiteX15" fmla="*/ 5661 w 10000"/>
              <a:gd name="connsiteY15" fmla="*/ 4500 h 9999"/>
              <a:gd name="connsiteX16" fmla="*/ 4893 w 10000"/>
              <a:gd name="connsiteY16" fmla="*/ 6167 h 9999"/>
              <a:gd name="connsiteX17" fmla="*/ 4637 w 10000"/>
              <a:gd name="connsiteY17" fmla="*/ 5910 h 9999"/>
              <a:gd name="connsiteX18" fmla="*/ 3228 w 10000"/>
              <a:gd name="connsiteY18" fmla="*/ 5654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3228" y="5654"/>
                </a:moveTo>
                <a:cubicBezTo>
                  <a:pt x="3356" y="6167"/>
                  <a:pt x="3484" y="6680"/>
                  <a:pt x="4125" y="6937"/>
                </a:cubicBezTo>
                <a:cubicBezTo>
                  <a:pt x="4637" y="7193"/>
                  <a:pt x="5277" y="7193"/>
                  <a:pt x="5661" y="6937"/>
                </a:cubicBezTo>
                <a:cubicBezTo>
                  <a:pt x="6686" y="6295"/>
                  <a:pt x="7455" y="4629"/>
                  <a:pt x="7198" y="3474"/>
                </a:cubicBezTo>
                <a:cubicBezTo>
                  <a:pt x="6686" y="1807"/>
                  <a:pt x="5149" y="1037"/>
                  <a:pt x="3356" y="1294"/>
                </a:cubicBezTo>
                <a:cubicBezTo>
                  <a:pt x="1563" y="1679"/>
                  <a:pt x="282" y="3346"/>
                  <a:pt x="26" y="5142"/>
                </a:cubicBezTo>
                <a:cubicBezTo>
                  <a:pt x="-358" y="8860"/>
                  <a:pt x="3741" y="11040"/>
                  <a:pt x="6942" y="9501"/>
                </a:cubicBezTo>
                <a:cubicBezTo>
                  <a:pt x="9120" y="8475"/>
                  <a:pt x="10400" y="5398"/>
                  <a:pt x="9888" y="3090"/>
                </a:cubicBezTo>
                <a:cubicBezTo>
                  <a:pt x="9376" y="782"/>
                  <a:pt x="7198" y="-116"/>
                  <a:pt x="5021" y="12"/>
                </a:cubicBezTo>
                <a:cubicBezTo>
                  <a:pt x="4125" y="12"/>
                  <a:pt x="5277" y="525"/>
                  <a:pt x="5661" y="525"/>
                </a:cubicBezTo>
                <a:cubicBezTo>
                  <a:pt x="7967" y="397"/>
                  <a:pt x="8863" y="2705"/>
                  <a:pt x="8607" y="4757"/>
                </a:cubicBezTo>
                <a:cubicBezTo>
                  <a:pt x="8351" y="6808"/>
                  <a:pt x="6942" y="8988"/>
                  <a:pt x="4765" y="9373"/>
                </a:cubicBezTo>
                <a:cubicBezTo>
                  <a:pt x="2971" y="9758"/>
                  <a:pt x="1819" y="8090"/>
                  <a:pt x="1563" y="6552"/>
                </a:cubicBezTo>
                <a:cubicBezTo>
                  <a:pt x="1179" y="4757"/>
                  <a:pt x="1947" y="3218"/>
                  <a:pt x="3228" y="2192"/>
                </a:cubicBezTo>
                <a:cubicBezTo>
                  <a:pt x="3997" y="1679"/>
                  <a:pt x="4893" y="1551"/>
                  <a:pt x="5405" y="2449"/>
                </a:cubicBezTo>
                <a:cubicBezTo>
                  <a:pt x="5789" y="3090"/>
                  <a:pt x="5917" y="3859"/>
                  <a:pt x="5661" y="4500"/>
                </a:cubicBezTo>
                <a:cubicBezTo>
                  <a:pt x="5533" y="5142"/>
                  <a:pt x="5277" y="5654"/>
                  <a:pt x="4893" y="6167"/>
                </a:cubicBezTo>
                <a:cubicBezTo>
                  <a:pt x="4722" y="6402"/>
                  <a:pt x="4914" y="5995"/>
                  <a:pt x="4637" y="5910"/>
                </a:cubicBezTo>
                <a:cubicBezTo>
                  <a:pt x="4509" y="5398"/>
                  <a:pt x="3228" y="5398"/>
                  <a:pt x="3228" y="5654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7" name="รูปแบบอิสระ 97"/>
          <p:cNvSpPr>
            <a:spLocks/>
          </p:cNvSpPr>
          <p:nvPr/>
        </p:nvSpPr>
        <p:spPr bwMode="auto">
          <a:xfrm>
            <a:off x="8250265" y="6951833"/>
            <a:ext cx="467267" cy="412922"/>
          </a:xfrm>
          <a:custGeom>
            <a:avLst/>
            <a:gdLst>
              <a:gd name="T0" fmla="*/ 35 w 92"/>
              <a:gd name="T1" fmla="*/ 29 h 75"/>
              <a:gd name="T2" fmla="*/ 32 w 92"/>
              <a:gd name="T3" fmla="*/ 40 h 75"/>
              <a:gd name="T4" fmla="*/ 41 w 92"/>
              <a:gd name="T5" fmla="*/ 49 h 75"/>
              <a:gd name="T6" fmla="*/ 66 w 92"/>
              <a:gd name="T7" fmla="*/ 39 h 75"/>
              <a:gd name="T8" fmla="*/ 58 w 92"/>
              <a:gd name="T9" fmla="*/ 8 h 75"/>
              <a:gd name="T10" fmla="*/ 21 w 92"/>
              <a:gd name="T11" fmla="*/ 10 h 75"/>
              <a:gd name="T12" fmla="*/ 33 w 92"/>
              <a:gd name="T13" fmla="*/ 69 h 75"/>
              <a:gd name="T14" fmla="*/ 83 w 92"/>
              <a:gd name="T15" fmla="*/ 51 h 75"/>
              <a:gd name="T16" fmla="*/ 73 w 92"/>
              <a:gd name="T17" fmla="*/ 10 h 75"/>
              <a:gd name="T18" fmla="*/ 74 w 92"/>
              <a:gd name="T19" fmla="*/ 16 h 75"/>
              <a:gd name="T20" fmla="*/ 67 w 92"/>
              <a:gd name="T21" fmla="*/ 52 h 75"/>
              <a:gd name="T22" fmla="*/ 23 w 92"/>
              <a:gd name="T23" fmla="*/ 57 h 75"/>
              <a:gd name="T24" fmla="*/ 22 w 92"/>
              <a:gd name="T25" fmla="*/ 25 h 75"/>
              <a:gd name="T26" fmla="*/ 53 w 92"/>
              <a:gd name="T27" fmla="*/ 12 h 75"/>
              <a:gd name="T28" fmla="*/ 62 w 92"/>
              <a:gd name="T29" fmla="*/ 24 h 75"/>
              <a:gd name="T30" fmla="*/ 53 w 92"/>
              <a:gd name="T31" fmla="*/ 36 h 75"/>
              <a:gd name="T32" fmla="*/ 41 w 92"/>
              <a:gd name="T33" fmla="*/ 41 h 75"/>
              <a:gd name="T34" fmla="*/ 36 w 92"/>
              <a:gd name="T35" fmla="*/ 40 h 75"/>
              <a:gd name="T36" fmla="*/ 39 w 92"/>
              <a:gd name="T37" fmla="*/ 42 h 75"/>
              <a:gd name="T38" fmla="*/ 41 w 92"/>
              <a:gd name="T39" fmla="*/ 38 h 75"/>
              <a:gd name="T40" fmla="*/ 35 w 92"/>
              <a:gd name="T41" fmla="*/ 29 h 75"/>
              <a:gd name="connsiteX0" fmla="*/ 2772 w 8433"/>
              <a:gd name="connsiteY0" fmla="*/ 3480 h 9063"/>
              <a:gd name="connsiteX1" fmla="*/ 2446 w 8433"/>
              <a:gd name="connsiteY1" fmla="*/ 4946 h 9063"/>
              <a:gd name="connsiteX2" fmla="*/ 3425 w 8433"/>
              <a:gd name="connsiteY2" fmla="*/ 6146 h 9063"/>
              <a:gd name="connsiteX3" fmla="*/ 6142 w 8433"/>
              <a:gd name="connsiteY3" fmla="*/ 4813 h 9063"/>
              <a:gd name="connsiteX4" fmla="*/ 5272 w 8433"/>
              <a:gd name="connsiteY4" fmla="*/ 680 h 9063"/>
              <a:gd name="connsiteX5" fmla="*/ 1251 w 8433"/>
              <a:gd name="connsiteY5" fmla="*/ 946 h 9063"/>
              <a:gd name="connsiteX6" fmla="*/ 2555 w 8433"/>
              <a:gd name="connsiteY6" fmla="*/ 8813 h 9063"/>
              <a:gd name="connsiteX7" fmla="*/ 7990 w 8433"/>
              <a:gd name="connsiteY7" fmla="*/ 6413 h 9063"/>
              <a:gd name="connsiteX8" fmla="*/ 6903 w 8433"/>
              <a:gd name="connsiteY8" fmla="*/ 946 h 9063"/>
              <a:gd name="connsiteX9" fmla="*/ 7011 w 8433"/>
              <a:gd name="connsiteY9" fmla="*/ 1746 h 9063"/>
              <a:gd name="connsiteX10" fmla="*/ 6251 w 8433"/>
              <a:gd name="connsiteY10" fmla="*/ 6546 h 9063"/>
              <a:gd name="connsiteX11" fmla="*/ 1468 w 8433"/>
              <a:gd name="connsiteY11" fmla="*/ 7213 h 9063"/>
              <a:gd name="connsiteX12" fmla="*/ 1359 w 8433"/>
              <a:gd name="connsiteY12" fmla="*/ 2946 h 9063"/>
              <a:gd name="connsiteX13" fmla="*/ 4729 w 8433"/>
              <a:gd name="connsiteY13" fmla="*/ 1213 h 9063"/>
              <a:gd name="connsiteX14" fmla="*/ 5707 w 8433"/>
              <a:gd name="connsiteY14" fmla="*/ 2813 h 9063"/>
              <a:gd name="connsiteX15" fmla="*/ 4729 w 8433"/>
              <a:gd name="connsiteY15" fmla="*/ 4413 h 9063"/>
              <a:gd name="connsiteX16" fmla="*/ 3425 w 8433"/>
              <a:gd name="connsiteY16" fmla="*/ 5080 h 9063"/>
              <a:gd name="connsiteX17" fmla="*/ 2881 w 8433"/>
              <a:gd name="connsiteY17" fmla="*/ 4946 h 9063"/>
              <a:gd name="connsiteX18" fmla="*/ 3425 w 8433"/>
              <a:gd name="connsiteY18" fmla="*/ 4680 h 9063"/>
              <a:gd name="connsiteX19" fmla="*/ 2772 w 8433"/>
              <a:gd name="connsiteY19" fmla="*/ 3480 h 9063"/>
              <a:gd name="connsiteX0" fmla="*/ 3287 w 10001"/>
              <a:gd name="connsiteY0" fmla="*/ 3840 h 10000"/>
              <a:gd name="connsiteX1" fmla="*/ 2901 w 10001"/>
              <a:gd name="connsiteY1" fmla="*/ 5457 h 10000"/>
              <a:gd name="connsiteX2" fmla="*/ 4061 w 10001"/>
              <a:gd name="connsiteY2" fmla="*/ 6781 h 10000"/>
              <a:gd name="connsiteX3" fmla="*/ 7283 w 10001"/>
              <a:gd name="connsiteY3" fmla="*/ 5311 h 10000"/>
              <a:gd name="connsiteX4" fmla="*/ 6252 w 10001"/>
              <a:gd name="connsiteY4" fmla="*/ 750 h 10000"/>
              <a:gd name="connsiteX5" fmla="*/ 1483 w 10001"/>
              <a:gd name="connsiteY5" fmla="*/ 1044 h 10000"/>
              <a:gd name="connsiteX6" fmla="*/ 3030 w 10001"/>
              <a:gd name="connsiteY6" fmla="*/ 9724 h 10000"/>
              <a:gd name="connsiteX7" fmla="*/ 9475 w 10001"/>
              <a:gd name="connsiteY7" fmla="*/ 7076 h 10000"/>
              <a:gd name="connsiteX8" fmla="*/ 8186 w 10001"/>
              <a:gd name="connsiteY8" fmla="*/ 1044 h 10000"/>
              <a:gd name="connsiteX9" fmla="*/ 8314 w 10001"/>
              <a:gd name="connsiteY9" fmla="*/ 1927 h 10000"/>
              <a:gd name="connsiteX10" fmla="*/ 7413 w 10001"/>
              <a:gd name="connsiteY10" fmla="*/ 7223 h 10000"/>
              <a:gd name="connsiteX11" fmla="*/ 1741 w 10001"/>
              <a:gd name="connsiteY11" fmla="*/ 7959 h 10000"/>
              <a:gd name="connsiteX12" fmla="*/ 1612 w 10001"/>
              <a:gd name="connsiteY12" fmla="*/ 3251 h 10000"/>
              <a:gd name="connsiteX13" fmla="*/ 5608 w 10001"/>
              <a:gd name="connsiteY13" fmla="*/ 1338 h 10000"/>
              <a:gd name="connsiteX14" fmla="*/ 6767 w 10001"/>
              <a:gd name="connsiteY14" fmla="*/ 3104 h 10000"/>
              <a:gd name="connsiteX15" fmla="*/ 5608 w 10001"/>
              <a:gd name="connsiteY15" fmla="*/ 4869 h 10000"/>
              <a:gd name="connsiteX16" fmla="*/ 4061 w 10001"/>
              <a:gd name="connsiteY16" fmla="*/ 5605 h 10000"/>
              <a:gd name="connsiteX17" fmla="*/ 4061 w 10001"/>
              <a:gd name="connsiteY17" fmla="*/ 5164 h 10000"/>
              <a:gd name="connsiteX18" fmla="*/ 3287 w 10001"/>
              <a:gd name="connsiteY18" fmla="*/ 384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3840"/>
                </a:moveTo>
                <a:cubicBezTo>
                  <a:pt x="3030" y="4428"/>
                  <a:pt x="2772" y="4869"/>
                  <a:pt x="2901" y="5457"/>
                </a:cubicBezTo>
                <a:cubicBezTo>
                  <a:pt x="3159" y="6047"/>
                  <a:pt x="3546" y="6635"/>
                  <a:pt x="4061" y="6781"/>
                </a:cubicBezTo>
                <a:cubicBezTo>
                  <a:pt x="5092" y="7076"/>
                  <a:pt x="6638" y="6340"/>
                  <a:pt x="7283" y="5311"/>
                </a:cubicBezTo>
                <a:cubicBezTo>
                  <a:pt x="8186" y="3545"/>
                  <a:pt x="7541" y="1927"/>
                  <a:pt x="6252" y="750"/>
                </a:cubicBezTo>
                <a:cubicBezTo>
                  <a:pt x="4835" y="-427"/>
                  <a:pt x="2772" y="-132"/>
                  <a:pt x="1483" y="1044"/>
                </a:cubicBezTo>
                <a:cubicBezTo>
                  <a:pt x="-1224" y="3692"/>
                  <a:pt x="65" y="8400"/>
                  <a:pt x="3030" y="9724"/>
                </a:cubicBezTo>
                <a:cubicBezTo>
                  <a:pt x="5349" y="10607"/>
                  <a:pt x="8186" y="9283"/>
                  <a:pt x="9475" y="7076"/>
                </a:cubicBezTo>
                <a:cubicBezTo>
                  <a:pt x="10634" y="4869"/>
                  <a:pt x="9732" y="2662"/>
                  <a:pt x="8186" y="1044"/>
                </a:cubicBezTo>
                <a:cubicBezTo>
                  <a:pt x="7670" y="309"/>
                  <a:pt x="8056" y="1633"/>
                  <a:pt x="8314" y="1927"/>
                </a:cubicBezTo>
                <a:cubicBezTo>
                  <a:pt x="9861" y="3545"/>
                  <a:pt x="8959" y="5899"/>
                  <a:pt x="7413" y="7223"/>
                </a:cubicBezTo>
                <a:cubicBezTo>
                  <a:pt x="5865" y="8695"/>
                  <a:pt x="3546" y="9283"/>
                  <a:pt x="1741" y="7959"/>
                </a:cubicBezTo>
                <a:cubicBezTo>
                  <a:pt x="323" y="6929"/>
                  <a:pt x="709" y="4722"/>
                  <a:pt x="1612" y="3251"/>
                </a:cubicBezTo>
                <a:cubicBezTo>
                  <a:pt x="2514" y="1780"/>
                  <a:pt x="4061" y="1044"/>
                  <a:pt x="5608" y="1338"/>
                </a:cubicBezTo>
                <a:cubicBezTo>
                  <a:pt x="6381" y="1633"/>
                  <a:pt x="7026" y="2074"/>
                  <a:pt x="6767" y="3104"/>
                </a:cubicBezTo>
                <a:cubicBezTo>
                  <a:pt x="6638" y="3987"/>
                  <a:pt x="6252" y="4575"/>
                  <a:pt x="5608" y="4869"/>
                </a:cubicBezTo>
                <a:cubicBezTo>
                  <a:pt x="5221" y="5311"/>
                  <a:pt x="4576" y="5457"/>
                  <a:pt x="4061" y="5605"/>
                </a:cubicBezTo>
                <a:cubicBezTo>
                  <a:pt x="3803" y="5654"/>
                  <a:pt x="4190" y="5458"/>
                  <a:pt x="4061" y="5164"/>
                </a:cubicBezTo>
                <a:cubicBezTo>
                  <a:pt x="4319" y="4722"/>
                  <a:pt x="3416" y="3692"/>
                  <a:pt x="3287" y="38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8" name="รูปแบบอิสระ 187"/>
          <p:cNvSpPr>
            <a:spLocks/>
          </p:cNvSpPr>
          <p:nvPr/>
        </p:nvSpPr>
        <p:spPr bwMode="auto">
          <a:xfrm>
            <a:off x="8283068" y="7366438"/>
            <a:ext cx="559308" cy="405962"/>
          </a:xfrm>
          <a:custGeom>
            <a:avLst/>
            <a:gdLst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84652 w 559308"/>
              <a:gd name="connsiteY9" fmla="*/ 215403 h 405962"/>
              <a:gd name="connsiteX10" fmla="*/ 276846 w 559308"/>
              <a:gd name="connsiteY10" fmla="*/ 224683 h 405962"/>
              <a:gd name="connsiteX11" fmla="*/ 240787 w 559308"/>
              <a:gd name="connsiteY11" fmla="*/ 321855 h 405962"/>
              <a:gd name="connsiteX12" fmla="*/ 247548 w 559308"/>
              <a:gd name="connsiteY12" fmla="*/ 384106 h 405962"/>
              <a:gd name="connsiteX13" fmla="*/ 259598 w 559308"/>
              <a:gd name="connsiteY13" fmla="*/ 405962 h 405962"/>
              <a:gd name="connsiteX14" fmla="*/ 180074 w 559308"/>
              <a:gd name="connsiteY14" fmla="*/ 405962 h 405962"/>
              <a:gd name="connsiteX15" fmla="*/ 168669 w 559308"/>
              <a:gd name="connsiteY15" fmla="*/ 388661 h 405962"/>
              <a:gd name="connsiteX16" fmla="*/ 228768 w 559308"/>
              <a:gd name="connsiteY16" fmla="*/ 188243 h 405962"/>
              <a:gd name="connsiteX17" fmla="*/ 271588 w 559308"/>
              <a:gd name="connsiteY17" fmla="*/ 168505 h 405962"/>
              <a:gd name="connsiteX18" fmla="*/ 274498 w 559308"/>
              <a:gd name="connsiteY18" fmla="*/ 446 h 405962"/>
              <a:gd name="connsiteX19" fmla="*/ 559308 w 559308"/>
              <a:gd name="connsiteY19" fmla="*/ 248976 h 405962"/>
              <a:gd name="connsiteX20" fmla="*/ 516488 w 559308"/>
              <a:gd name="connsiteY20" fmla="*/ 395494 h 405962"/>
              <a:gd name="connsiteX21" fmla="*/ 507221 w 559308"/>
              <a:gd name="connsiteY21" fmla="*/ 405962 h 405962"/>
              <a:gd name="connsiteX22" fmla="*/ 423055 w 559308"/>
              <a:gd name="connsiteY22" fmla="*/ 405962 h 405962"/>
              <a:gd name="connsiteX23" fmla="*/ 442962 w 559308"/>
              <a:gd name="connsiteY23" fmla="*/ 382019 h 405962"/>
              <a:gd name="connsiteX24" fmla="*/ 469161 w 559308"/>
              <a:gd name="connsiteY24" fmla="*/ 182170 h 405962"/>
              <a:gd name="connsiteX25" fmla="*/ 258817 w 559308"/>
              <a:gd name="connsiteY25" fmla="*/ 36411 h 405962"/>
              <a:gd name="connsiteX26" fmla="*/ 78522 w 559308"/>
              <a:gd name="connsiteY26" fmla="*/ 334002 h 405962"/>
              <a:gd name="connsiteX27" fmla="*/ 88863 w 559308"/>
              <a:gd name="connsiteY27" fmla="*/ 405962 h 405962"/>
              <a:gd name="connsiteX28" fmla="*/ 13040 w 559308"/>
              <a:gd name="connsiteY28" fmla="*/ 405962 h 405962"/>
              <a:gd name="connsiteX29" fmla="*/ 19 w 559308"/>
              <a:gd name="connsiteY29" fmla="*/ 330301 h 405962"/>
              <a:gd name="connsiteX30" fmla="*/ 138620 w 559308"/>
              <a:gd name="connsiteY30" fmla="*/ 42484 h 405962"/>
              <a:gd name="connsiteX31" fmla="*/ 274498 w 559308"/>
              <a:gd name="connsiteY31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06463 h 405962"/>
              <a:gd name="connsiteX9" fmla="*/ 276846 w 559308"/>
              <a:gd name="connsiteY9" fmla="*/ 224683 h 405962"/>
              <a:gd name="connsiteX10" fmla="*/ 240787 w 559308"/>
              <a:gd name="connsiteY10" fmla="*/ 321855 h 405962"/>
              <a:gd name="connsiteX11" fmla="*/ 247548 w 559308"/>
              <a:gd name="connsiteY11" fmla="*/ 384106 h 405962"/>
              <a:gd name="connsiteX12" fmla="*/ 259598 w 559308"/>
              <a:gd name="connsiteY12" fmla="*/ 405962 h 405962"/>
              <a:gd name="connsiteX13" fmla="*/ 180074 w 559308"/>
              <a:gd name="connsiteY13" fmla="*/ 405962 h 405962"/>
              <a:gd name="connsiteX14" fmla="*/ 168669 w 559308"/>
              <a:gd name="connsiteY14" fmla="*/ 388661 h 405962"/>
              <a:gd name="connsiteX15" fmla="*/ 228768 w 559308"/>
              <a:gd name="connsiteY15" fmla="*/ 188243 h 405962"/>
              <a:gd name="connsiteX16" fmla="*/ 271588 w 559308"/>
              <a:gd name="connsiteY16" fmla="*/ 168505 h 405962"/>
              <a:gd name="connsiteX17" fmla="*/ 274498 w 559308"/>
              <a:gd name="connsiteY17" fmla="*/ 446 h 405962"/>
              <a:gd name="connsiteX18" fmla="*/ 559308 w 559308"/>
              <a:gd name="connsiteY18" fmla="*/ 248976 h 405962"/>
              <a:gd name="connsiteX19" fmla="*/ 516488 w 559308"/>
              <a:gd name="connsiteY19" fmla="*/ 395494 h 405962"/>
              <a:gd name="connsiteX20" fmla="*/ 507221 w 559308"/>
              <a:gd name="connsiteY20" fmla="*/ 405962 h 405962"/>
              <a:gd name="connsiteX21" fmla="*/ 423055 w 559308"/>
              <a:gd name="connsiteY21" fmla="*/ 405962 h 405962"/>
              <a:gd name="connsiteX22" fmla="*/ 442962 w 559308"/>
              <a:gd name="connsiteY22" fmla="*/ 382019 h 405962"/>
              <a:gd name="connsiteX23" fmla="*/ 469161 w 559308"/>
              <a:gd name="connsiteY23" fmla="*/ 182170 h 405962"/>
              <a:gd name="connsiteX24" fmla="*/ 258817 w 559308"/>
              <a:gd name="connsiteY24" fmla="*/ 36411 h 405962"/>
              <a:gd name="connsiteX25" fmla="*/ 78522 w 559308"/>
              <a:gd name="connsiteY25" fmla="*/ 334002 h 405962"/>
              <a:gd name="connsiteX26" fmla="*/ 88863 w 559308"/>
              <a:gd name="connsiteY26" fmla="*/ 405962 h 405962"/>
              <a:gd name="connsiteX27" fmla="*/ 13040 w 559308"/>
              <a:gd name="connsiteY27" fmla="*/ 405962 h 405962"/>
              <a:gd name="connsiteX28" fmla="*/ 19 w 559308"/>
              <a:gd name="connsiteY28" fmla="*/ 330301 h 405962"/>
              <a:gd name="connsiteX29" fmla="*/ 138620 w 559308"/>
              <a:gd name="connsiteY29" fmla="*/ 42484 h 405962"/>
              <a:gd name="connsiteX30" fmla="*/ 274498 w 559308"/>
              <a:gd name="connsiteY30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89617 w 559308"/>
              <a:gd name="connsiteY6" fmla="*/ 209500 h 405962"/>
              <a:gd name="connsiteX7" fmla="*/ 306895 w 559308"/>
              <a:gd name="connsiteY7" fmla="*/ 194316 h 405962"/>
              <a:gd name="connsiteX8" fmla="*/ 276846 w 559308"/>
              <a:gd name="connsiteY8" fmla="*/ 224683 h 405962"/>
              <a:gd name="connsiteX9" fmla="*/ 240787 w 559308"/>
              <a:gd name="connsiteY9" fmla="*/ 321855 h 405962"/>
              <a:gd name="connsiteX10" fmla="*/ 247548 w 559308"/>
              <a:gd name="connsiteY10" fmla="*/ 384106 h 405962"/>
              <a:gd name="connsiteX11" fmla="*/ 259598 w 559308"/>
              <a:gd name="connsiteY11" fmla="*/ 405962 h 405962"/>
              <a:gd name="connsiteX12" fmla="*/ 180074 w 559308"/>
              <a:gd name="connsiteY12" fmla="*/ 405962 h 405962"/>
              <a:gd name="connsiteX13" fmla="*/ 168669 w 559308"/>
              <a:gd name="connsiteY13" fmla="*/ 388661 h 405962"/>
              <a:gd name="connsiteX14" fmla="*/ 228768 w 559308"/>
              <a:gd name="connsiteY14" fmla="*/ 188243 h 405962"/>
              <a:gd name="connsiteX15" fmla="*/ 271588 w 559308"/>
              <a:gd name="connsiteY15" fmla="*/ 168505 h 405962"/>
              <a:gd name="connsiteX16" fmla="*/ 274498 w 559308"/>
              <a:gd name="connsiteY16" fmla="*/ 446 h 405962"/>
              <a:gd name="connsiteX17" fmla="*/ 559308 w 559308"/>
              <a:gd name="connsiteY17" fmla="*/ 248976 h 405962"/>
              <a:gd name="connsiteX18" fmla="*/ 516488 w 559308"/>
              <a:gd name="connsiteY18" fmla="*/ 395494 h 405962"/>
              <a:gd name="connsiteX19" fmla="*/ 507221 w 559308"/>
              <a:gd name="connsiteY19" fmla="*/ 405962 h 405962"/>
              <a:gd name="connsiteX20" fmla="*/ 423055 w 559308"/>
              <a:gd name="connsiteY20" fmla="*/ 405962 h 405962"/>
              <a:gd name="connsiteX21" fmla="*/ 442962 w 559308"/>
              <a:gd name="connsiteY21" fmla="*/ 382019 h 405962"/>
              <a:gd name="connsiteX22" fmla="*/ 469161 w 559308"/>
              <a:gd name="connsiteY22" fmla="*/ 182170 h 405962"/>
              <a:gd name="connsiteX23" fmla="*/ 258817 w 559308"/>
              <a:gd name="connsiteY23" fmla="*/ 36411 h 405962"/>
              <a:gd name="connsiteX24" fmla="*/ 78522 w 559308"/>
              <a:gd name="connsiteY24" fmla="*/ 334002 h 405962"/>
              <a:gd name="connsiteX25" fmla="*/ 88863 w 559308"/>
              <a:gd name="connsiteY25" fmla="*/ 405962 h 405962"/>
              <a:gd name="connsiteX26" fmla="*/ 13040 w 559308"/>
              <a:gd name="connsiteY26" fmla="*/ 405962 h 405962"/>
              <a:gd name="connsiteX27" fmla="*/ 19 w 559308"/>
              <a:gd name="connsiteY27" fmla="*/ 330301 h 405962"/>
              <a:gd name="connsiteX28" fmla="*/ 138620 w 559308"/>
              <a:gd name="connsiteY28" fmla="*/ 42484 h 405962"/>
              <a:gd name="connsiteX29" fmla="*/ 274498 w 559308"/>
              <a:gd name="connsiteY29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306895 w 559308"/>
              <a:gd name="connsiteY6" fmla="*/ 194316 h 405962"/>
              <a:gd name="connsiteX7" fmla="*/ 276846 w 559308"/>
              <a:gd name="connsiteY7" fmla="*/ 224683 h 405962"/>
              <a:gd name="connsiteX8" fmla="*/ 240787 w 559308"/>
              <a:gd name="connsiteY8" fmla="*/ 321855 h 405962"/>
              <a:gd name="connsiteX9" fmla="*/ 247548 w 559308"/>
              <a:gd name="connsiteY9" fmla="*/ 384106 h 405962"/>
              <a:gd name="connsiteX10" fmla="*/ 259598 w 559308"/>
              <a:gd name="connsiteY10" fmla="*/ 405962 h 405962"/>
              <a:gd name="connsiteX11" fmla="*/ 180074 w 559308"/>
              <a:gd name="connsiteY11" fmla="*/ 405962 h 405962"/>
              <a:gd name="connsiteX12" fmla="*/ 168669 w 559308"/>
              <a:gd name="connsiteY12" fmla="*/ 388661 h 405962"/>
              <a:gd name="connsiteX13" fmla="*/ 228768 w 559308"/>
              <a:gd name="connsiteY13" fmla="*/ 188243 h 405962"/>
              <a:gd name="connsiteX14" fmla="*/ 271588 w 559308"/>
              <a:gd name="connsiteY14" fmla="*/ 168505 h 405962"/>
              <a:gd name="connsiteX15" fmla="*/ 274498 w 559308"/>
              <a:gd name="connsiteY15" fmla="*/ 446 h 405962"/>
              <a:gd name="connsiteX16" fmla="*/ 559308 w 559308"/>
              <a:gd name="connsiteY16" fmla="*/ 248976 h 405962"/>
              <a:gd name="connsiteX17" fmla="*/ 516488 w 559308"/>
              <a:gd name="connsiteY17" fmla="*/ 395494 h 405962"/>
              <a:gd name="connsiteX18" fmla="*/ 507221 w 559308"/>
              <a:gd name="connsiteY18" fmla="*/ 405962 h 405962"/>
              <a:gd name="connsiteX19" fmla="*/ 423055 w 559308"/>
              <a:gd name="connsiteY19" fmla="*/ 405962 h 405962"/>
              <a:gd name="connsiteX20" fmla="*/ 442962 w 559308"/>
              <a:gd name="connsiteY20" fmla="*/ 382019 h 405962"/>
              <a:gd name="connsiteX21" fmla="*/ 469161 w 559308"/>
              <a:gd name="connsiteY21" fmla="*/ 182170 h 405962"/>
              <a:gd name="connsiteX22" fmla="*/ 258817 w 559308"/>
              <a:gd name="connsiteY22" fmla="*/ 36411 h 405962"/>
              <a:gd name="connsiteX23" fmla="*/ 78522 w 559308"/>
              <a:gd name="connsiteY23" fmla="*/ 334002 h 405962"/>
              <a:gd name="connsiteX24" fmla="*/ 88863 w 559308"/>
              <a:gd name="connsiteY24" fmla="*/ 405962 h 405962"/>
              <a:gd name="connsiteX25" fmla="*/ 13040 w 559308"/>
              <a:gd name="connsiteY25" fmla="*/ 405962 h 405962"/>
              <a:gd name="connsiteX26" fmla="*/ 19 w 559308"/>
              <a:gd name="connsiteY26" fmla="*/ 330301 h 405962"/>
              <a:gd name="connsiteX27" fmla="*/ 138620 w 559308"/>
              <a:gd name="connsiteY27" fmla="*/ 42484 h 405962"/>
              <a:gd name="connsiteX28" fmla="*/ 274498 w 559308"/>
              <a:gd name="connsiteY28" fmla="*/ 446 h 405962"/>
              <a:gd name="connsiteX0" fmla="*/ 271588 w 559308"/>
              <a:gd name="connsiteY0" fmla="*/ 168505 h 405962"/>
              <a:gd name="connsiteX1" fmla="*/ 318915 w 559308"/>
              <a:gd name="connsiteY1" fmla="*/ 176096 h 405962"/>
              <a:gd name="connsiteX2" fmla="*/ 379013 w 559308"/>
              <a:gd name="connsiteY2" fmla="*/ 242902 h 405962"/>
              <a:gd name="connsiteX3" fmla="*/ 294876 w 559308"/>
              <a:gd name="connsiteY3" fmla="*/ 236829 h 405962"/>
              <a:gd name="connsiteX4" fmla="*/ 288115 w 559308"/>
              <a:gd name="connsiteY4" fmla="*/ 219369 h 405962"/>
              <a:gd name="connsiteX5" fmla="*/ 284652 w 559308"/>
              <a:gd name="connsiteY5" fmla="*/ 215403 h 405962"/>
              <a:gd name="connsiteX6" fmla="*/ 276846 w 559308"/>
              <a:gd name="connsiteY6" fmla="*/ 224683 h 405962"/>
              <a:gd name="connsiteX7" fmla="*/ 240787 w 559308"/>
              <a:gd name="connsiteY7" fmla="*/ 321855 h 405962"/>
              <a:gd name="connsiteX8" fmla="*/ 247548 w 559308"/>
              <a:gd name="connsiteY8" fmla="*/ 384106 h 405962"/>
              <a:gd name="connsiteX9" fmla="*/ 259598 w 559308"/>
              <a:gd name="connsiteY9" fmla="*/ 405962 h 405962"/>
              <a:gd name="connsiteX10" fmla="*/ 180074 w 559308"/>
              <a:gd name="connsiteY10" fmla="*/ 405962 h 405962"/>
              <a:gd name="connsiteX11" fmla="*/ 168669 w 559308"/>
              <a:gd name="connsiteY11" fmla="*/ 388661 h 405962"/>
              <a:gd name="connsiteX12" fmla="*/ 228768 w 559308"/>
              <a:gd name="connsiteY12" fmla="*/ 188243 h 405962"/>
              <a:gd name="connsiteX13" fmla="*/ 271588 w 559308"/>
              <a:gd name="connsiteY13" fmla="*/ 168505 h 405962"/>
              <a:gd name="connsiteX14" fmla="*/ 274498 w 559308"/>
              <a:gd name="connsiteY14" fmla="*/ 446 h 405962"/>
              <a:gd name="connsiteX15" fmla="*/ 559308 w 559308"/>
              <a:gd name="connsiteY15" fmla="*/ 248976 h 405962"/>
              <a:gd name="connsiteX16" fmla="*/ 516488 w 559308"/>
              <a:gd name="connsiteY16" fmla="*/ 395494 h 405962"/>
              <a:gd name="connsiteX17" fmla="*/ 507221 w 559308"/>
              <a:gd name="connsiteY17" fmla="*/ 405962 h 405962"/>
              <a:gd name="connsiteX18" fmla="*/ 423055 w 559308"/>
              <a:gd name="connsiteY18" fmla="*/ 405962 h 405962"/>
              <a:gd name="connsiteX19" fmla="*/ 442962 w 559308"/>
              <a:gd name="connsiteY19" fmla="*/ 382019 h 405962"/>
              <a:gd name="connsiteX20" fmla="*/ 469161 w 559308"/>
              <a:gd name="connsiteY20" fmla="*/ 182170 h 405962"/>
              <a:gd name="connsiteX21" fmla="*/ 258817 w 559308"/>
              <a:gd name="connsiteY21" fmla="*/ 36411 h 405962"/>
              <a:gd name="connsiteX22" fmla="*/ 78522 w 559308"/>
              <a:gd name="connsiteY22" fmla="*/ 334002 h 405962"/>
              <a:gd name="connsiteX23" fmla="*/ 88863 w 559308"/>
              <a:gd name="connsiteY23" fmla="*/ 405962 h 405962"/>
              <a:gd name="connsiteX24" fmla="*/ 13040 w 559308"/>
              <a:gd name="connsiteY24" fmla="*/ 405962 h 405962"/>
              <a:gd name="connsiteX25" fmla="*/ 19 w 559308"/>
              <a:gd name="connsiteY25" fmla="*/ 330301 h 405962"/>
              <a:gd name="connsiteX26" fmla="*/ 138620 w 559308"/>
              <a:gd name="connsiteY26" fmla="*/ 42484 h 405962"/>
              <a:gd name="connsiteX27" fmla="*/ 274498 w 559308"/>
              <a:gd name="connsiteY27" fmla="*/ 446 h 405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9308" h="405962">
                <a:moveTo>
                  <a:pt x="271588" y="168505"/>
                </a:moveTo>
                <a:cubicBezTo>
                  <a:pt x="287363" y="166986"/>
                  <a:pt x="303890" y="170023"/>
                  <a:pt x="318915" y="176096"/>
                </a:cubicBezTo>
                <a:cubicBezTo>
                  <a:pt x="354974" y="182170"/>
                  <a:pt x="366994" y="212536"/>
                  <a:pt x="379013" y="242902"/>
                </a:cubicBezTo>
                <a:cubicBezTo>
                  <a:pt x="379013" y="255049"/>
                  <a:pt x="300885" y="261122"/>
                  <a:pt x="294876" y="236829"/>
                </a:cubicBezTo>
                <a:cubicBezTo>
                  <a:pt x="291871" y="230756"/>
                  <a:pt x="290368" y="224683"/>
                  <a:pt x="288115" y="219369"/>
                </a:cubicBezTo>
                <a:lnTo>
                  <a:pt x="284652" y="215403"/>
                </a:lnTo>
                <a:lnTo>
                  <a:pt x="276846" y="224683"/>
                </a:lnTo>
                <a:cubicBezTo>
                  <a:pt x="258817" y="255049"/>
                  <a:pt x="246797" y="291489"/>
                  <a:pt x="240787" y="321855"/>
                </a:cubicBezTo>
                <a:cubicBezTo>
                  <a:pt x="240787" y="343112"/>
                  <a:pt x="242290" y="364368"/>
                  <a:pt x="247548" y="384106"/>
                </a:cubicBezTo>
                <a:lnTo>
                  <a:pt x="259598" y="405962"/>
                </a:lnTo>
                <a:lnTo>
                  <a:pt x="180074" y="405962"/>
                </a:lnTo>
                <a:lnTo>
                  <a:pt x="168669" y="388661"/>
                </a:lnTo>
                <a:cubicBezTo>
                  <a:pt x="144630" y="327928"/>
                  <a:pt x="174679" y="230756"/>
                  <a:pt x="228768" y="188243"/>
                </a:cubicBezTo>
                <a:cubicBezTo>
                  <a:pt x="240788" y="176096"/>
                  <a:pt x="255812" y="170023"/>
                  <a:pt x="271588" y="168505"/>
                </a:cubicBezTo>
                <a:close/>
                <a:moveTo>
                  <a:pt x="274498" y="446"/>
                </a:moveTo>
                <a:cubicBezTo>
                  <a:pt x="415072" y="-7241"/>
                  <a:pt x="554801" y="84997"/>
                  <a:pt x="559308" y="248976"/>
                </a:cubicBezTo>
                <a:cubicBezTo>
                  <a:pt x="559308" y="300599"/>
                  <a:pt x="544284" y="352222"/>
                  <a:pt x="516488" y="395494"/>
                </a:cubicBezTo>
                <a:lnTo>
                  <a:pt x="507221" y="405962"/>
                </a:lnTo>
                <a:lnTo>
                  <a:pt x="423055" y="405962"/>
                </a:lnTo>
                <a:lnTo>
                  <a:pt x="442962" y="382019"/>
                </a:lnTo>
                <a:cubicBezTo>
                  <a:pt x="480429" y="322235"/>
                  <a:pt x="491698" y="250494"/>
                  <a:pt x="469161" y="182170"/>
                </a:cubicBezTo>
                <a:cubicBezTo>
                  <a:pt x="439111" y="91070"/>
                  <a:pt x="360984" y="-29"/>
                  <a:pt x="258817" y="36411"/>
                </a:cubicBezTo>
                <a:cubicBezTo>
                  <a:pt x="138620" y="78924"/>
                  <a:pt x="78522" y="212536"/>
                  <a:pt x="78522" y="334002"/>
                </a:cubicBezTo>
                <a:lnTo>
                  <a:pt x="88863" y="405962"/>
                </a:lnTo>
                <a:lnTo>
                  <a:pt x="13040" y="405962"/>
                </a:lnTo>
                <a:lnTo>
                  <a:pt x="19" y="330301"/>
                </a:lnTo>
                <a:cubicBezTo>
                  <a:pt x="-1108" y="218989"/>
                  <a:pt x="48473" y="101699"/>
                  <a:pt x="138620" y="42484"/>
                </a:cubicBezTo>
                <a:cubicBezTo>
                  <a:pt x="180689" y="16673"/>
                  <a:pt x="227641" y="3008"/>
                  <a:pt x="274498" y="44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89" name="รูปแบบอิสระ 188"/>
          <p:cNvSpPr>
            <a:spLocks/>
          </p:cNvSpPr>
          <p:nvPr/>
        </p:nvSpPr>
        <p:spPr bwMode="auto">
          <a:xfrm>
            <a:off x="9171455" y="7366818"/>
            <a:ext cx="423610" cy="405583"/>
          </a:xfrm>
          <a:custGeom>
            <a:avLst/>
            <a:gdLst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00561 w 423610"/>
              <a:gd name="connsiteY9" fmla="*/ 302117 h 405583"/>
              <a:gd name="connsiteX10" fmla="*/ 218608 w 423610"/>
              <a:gd name="connsiteY10" fmla="*/ 296047 h 405583"/>
              <a:gd name="connsiteX11" fmla="*/ 212667 w 423610"/>
              <a:gd name="connsiteY11" fmla="*/ 287328 h 405583"/>
              <a:gd name="connsiteX12" fmla="*/ 218608 w 423610"/>
              <a:gd name="connsiteY12" fmla="*/ 277837 h 405583"/>
              <a:gd name="connsiteX13" fmla="*/ 236655 w 423610"/>
              <a:gd name="connsiteY13" fmla="*/ 198929 h 405583"/>
              <a:gd name="connsiteX14" fmla="*/ 200561 w 423610"/>
              <a:gd name="connsiteY14" fmla="*/ 113951 h 405583"/>
              <a:gd name="connsiteX15" fmla="*/ 110324 w 423610"/>
              <a:gd name="connsiteY15" fmla="*/ 126091 h 405583"/>
              <a:gd name="connsiteX16" fmla="*/ 80245 w 423610"/>
              <a:gd name="connsiteY16" fmla="*/ 326396 h 405583"/>
              <a:gd name="connsiteX17" fmla="*/ 106564 w 423610"/>
              <a:gd name="connsiteY17" fmla="*/ 374007 h 405583"/>
              <a:gd name="connsiteX18" fmla="*/ 140242 w 423610"/>
              <a:gd name="connsiteY18" fmla="*/ 405583 h 405583"/>
              <a:gd name="connsiteX19" fmla="*/ 70900 w 423610"/>
              <a:gd name="connsiteY19" fmla="*/ 405583 h 405583"/>
              <a:gd name="connsiteX20" fmla="*/ 47910 w 423610"/>
              <a:gd name="connsiteY20" fmla="*/ 385672 h 405583"/>
              <a:gd name="connsiteX21" fmla="*/ 2040 w 423610"/>
              <a:gd name="connsiteY21" fmla="*/ 283907 h 405583"/>
              <a:gd name="connsiteX22" fmla="*/ 104308 w 423610"/>
              <a:gd name="connsiteY22" fmla="*/ 89672 h 405583"/>
              <a:gd name="connsiteX23" fmla="*/ 157980 w 423610"/>
              <a:gd name="connsiteY23" fmla="*/ 75161 h 405583"/>
              <a:gd name="connsiteX24" fmla="*/ 233272 w 423610"/>
              <a:gd name="connsiteY24" fmla="*/ 141 h 405583"/>
              <a:gd name="connsiteX25" fmla="*/ 399082 w 423610"/>
              <a:gd name="connsiteY25" fmla="*/ 95742 h 405583"/>
              <a:gd name="connsiteX26" fmla="*/ 338924 w 423610"/>
              <a:gd name="connsiteY26" fmla="*/ 405304 h 405583"/>
              <a:gd name="connsiteX27" fmla="*/ 338468 w 423610"/>
              <a:gd name="connsiteY27" fmla="*/ 405583 h 405583"/>
              <a:gd name="connsiteX28" fmla="*/ 271273 w 423610"/>
              <a:gd name="connsiteY28" fmla="*/ 405583 h 405583"/>
              <a:gd name="connsiteX29" fmla="*/ 302923 w 423610"/>
              <a:gd name="connsiteY29" fmla="*/ 380456 h 405583"/>
              <a:gd name="connsiteX30" fmla="*/ 362987 w 423610"/>
              <a:gd name="connsiteY30" fmla="*/ 180720 h 405583"/>
              <a:gd name="connsiteX31" fmla="*/ 194545 w 423610"/>
              <a:gd name="connsiteY31" fmla="*/ 28973 h 405583"/>
              <a:gd name="connsiteX32" fmla="*/ 164466 w 423610"/>
              <a:gd name="connsiteY32" fmla="*/ 10764 h 405583"/>
              <a:gd name="connsiteX33" fmla="*/ 233272 w 423610"/>
              <a:gd name="connsiteY33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2667 w 423610"/>
              <a:gd name="connsiteY10" fmla="*/ 287328 h 405583"/>
              <a:gd name="connsiteX11" fmla="*/ 218608 w 423610"/>
              <a:gd name="connsiteY11" fmla="*/ 277837 h 405583"/>
              <a:gd name="connsiteX12" fmla="*/ 236655 w 423610"/>
              <a:gd name="connsiteY12" fmla="*/ 198929 h 405583"/>
              <a:gd name="connsiteX13" fmla="*/ 200561 w 423610"/>
              <a:gd name="connsiteY13" fmla="*/ 113951 h 405583"/>
              <a:gd name="connsiteX14" fmla="*/ 110324 w 423610"/>
              <a:gd name="connsiteY14" fmla="*/ 126091 h 405583"/>
              <a:gd name="connsiteX15" fmla="*/ 80245 w 423610"/>
              <a:gd name="connsiteY15" fmla="*/ 326396 h 405583"/>
              <a:gd name="connsiteX16" fmla="*/ 106564 w 423610"/>
              <a:gd name="connsiteY16" fmla="*/ 374007 h 405583"/>
              <a:gd name="connsiteX17" fmla="*/ 140242 w 423610"/>
              <a:gd name="connsiteY17" fmla="*/ 405583 h 405583"/>
              <a:gd name="connsiteX18" fmla="*/ 70900 w 423610"/>
              <a:gd name="connsiteY18" fmla="*/ 405583 h 405583"/>
              <a:gd name="connsiteX19" fmla="*/ 47910 w 423610"/>
              <a:gd name="connsiteY19" fmla="*/ 385672 h 405583"/>
              <a:gd name="connsiteX20" fmla="*/ 2040 w 423610"/>
              <a:gd name="connsiteY20" fmla="*/ 283907 h 405583"/>
              <a:gd name="connsiteX21" fmla="*/ 104308 w 423610"/>
              <a:gd name="connsiteY21" fmla="*/ 89672 h 405583"/>
              <a:gd name="connsiteX22" fmla="*/ 157980 w 423610"/>
              <a:gd name="connsiteY22" fmla="*/ 75161 h 405583"/>
              <a:gd name="connsiteX23" fmla="*/ 233272 w 423610"/>
              <a:gd name="connsiteY23" fmla="*/ 141 h 405583"/>
              <a:gd name="connsiteX24" fmla="*/ 399082 w 423610"/>
              <a:gd name="connsiteY24" fmla="*/ 95742 h 405583"/>
              <a:gd name="connsiteX25" fmla="*/ 338924 w 423610"/>
              <a:gd name="connsiteY25" fmla="*/ 405304 h 405583"/>
              <a:gd name="connsiteX26" fmla="*/ 338468 w 423610"/>
              <a:gd name="connsiteY26" fmla="*/ 405583 h 405583"/>
              <a:gd name="connsiteX27" fmla="*/ 271273 w 423610"/>
              <a:gd name="connsiteY27" fmla="*/ 405583 h 405583"/>
              <a:gd name="connsiteX28" fmla="*/ 302923 w 423610"/>
              <a:gd name="connsiteY28" fmla="*/ 380456 h 405583"/>
              <a:gd name="connsiteX29" fmla="*/ 362987 w 423610"/>
              <a:gd name="connsiteY29" fmla="*/ 180720 h 405583"/>
              <a:gd name="connsiteX30" fmla="*/ 194545 w 423610"/>
              <a:gd name="connsiteY30" fmla="*/ 28973 h 405583"/>
              <a:gd name="connsiteX31" fmla="*/ 164466 w 423610"/>
              <a:gd name="connsiteY31" fmla="*/ 10764 h 405583"/>
              <a:gd name="connsiteX32" fmla="*/ 233272 w 423610"/>
              <a:gd name="connsiteY32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96047 h 405583"/>
              <a:gd name="connsiteX10" fmla="*/ 218608 w 423610"/>
              <a:gd name="connsiteY10" fmla="*/ 277837 h 405583"/>
              <a:gd name="connsiteX11" fmla="*/ 236655 w 423610"/>
              <a:gd name="connsiteY11" fmla="*/ 198929 h 405583"/>
              <a:gd name="connsiteX12" fmla="*/ 200561 w 423610"/>
              <a:gd name="connsiteY12" fmla="*/ 113951 h 405583"/>
              <a:gd name="connsiteX13" fmla="*/ 110324 w 423610"/>
              <a:gd name="connsiteY13" fmla="*/ 126091 h 405583"/>
              <a:gd name="connsiteX14" fmla="*/ 80245 w 423610"/>
              <a:gd name="connsiteY14" fmla="*/ 326396 h 405583"/>
              <a:gd name="connsiteX15" fmla="*/ 106564 w 423610"/>
              <a:gd name="connsiteY15" fmla="*/ 374007 h 405583"/>
              <a:gd name="connsiteX16" fmla="*/ 140242 w 423610"/>
              <a:gd name="connsiteY16" fmla="*/ 405583 h 405583"/>
              <a:gd name="connsiteX17" fmla="*/ 70900 w 423610"/>
              <a:gd name="connsiteY17" fmla="*/ 405583 h 405583"/>
              <a:gd name="connsiteX18" fmla="*/ 47910 w 423610"/>
              <a:gd name="connsiteY18" fmla="*/ 385672 h 405583"/>
              <a:gd name="connsiteX19" fmla="*/ 2040 w 423610"/>
              <a:gd name="connsiteY19" fmla="*/ 283907 h 405583"/>
              <a:gd name="connsiteX20" fmla="*/ 104308 w 423610"/>
              <a:gd name="connsiteY20" fmla="*/ 89672 h 405583"/>
              <a:gd name="connsiteX21" fmla="*/ 157980 w 423610"/>
              <a:gd name="connsiteY21" fmla="*/ 75161 h 405583"/>
              <a:gd name="connsiteX22" fmla="*/ 233272 w 423610"/>
              <a:gd name="connsiteY22" fmla="*/ 141 h 405583"/>
              <a:gd name="connsiteX23" fmla="*/ 399082 w 423610"/>
              <a:gd name="connsiteY23" fmla="*/ 95742 h 405583"/>
              <a:gd name="connsiteX24" fmla="*/ 338924 w 423610"/>
              <a:gd name="connsiteY24" fmla="*/ 405304 h 405583"/>
              <a:gd name="connsiteX25" fmla="*/ 338468 w 423610"/>
              <a:gd name="connsiteY25" fmla="*/ 405583 h 405583"/>
              <a:gd name="connsiteX26" fmla="*/ 271273 w 423610"/>
              <a:gd name="connsiteY26" fmla="*/ 405583 h 405583"/>
              <a:gd name="connsiteX27" fmla="*/ 302923 w 423610"/>
              <a:gd name="connsiteY27" fmla="*/ 380456 h 405583"/>
              <a:gd name="connsiteX28" fmla="*/ 362987 w 423610"/>
              <a:gd name="connsiteY28" fmla="*/ 180720 h 405583"/>
              <a:gd name="connsiteX29" fmla="*/ 194545 w 423610"/>
              <a:gd name="connsiteY29" fmla="*/ 28973 h 405583"/>
              <a:gd name="connsiteX30" fmla="*/ 164466 w 423610"/>
              <a:gd name="connsiteY30" fmla="*/ 10764 h 405583"/>
              <a:gd name="connsiteX31" fmla="*/ 233272 w 423610"/>
              <a:gd name="connsiteY31" fmla="*/ 141 h 405583"/>
              <a:gd name="connsiteX0" fmla="*/ 157980 w 423610"/>
              <a:gd name="connsiteY0" fmla="*/ 75161 h 405583"/>
              <a:gd name="connsiteX1" fmla="*/ 290797 w 423610"/>
              <a:gd name="connsiteY1" fmla="*/ 144301 h 405583"/>
              <a:gd name="connsiteX2" fmla="*/ 260719 w 423610"/>
              <a:gd name="connsiteY2" fmla="*/ 302117 h 405583"/>
              <a:gd name="connsiteX3" fmla="*/ 188529 w 423610"/>
              <a:gd name="connsiteY3" fmla="*/ 320326 h 405583"/>
              <a:gd name="connsiteX4" fmla="*/ 140403 w 423610"/>
              <a:gd name="connsiteY4" fmla="*/ 271768 h 405583"/>
              <a:gd name="connsiteX5" fmla="*/ 206576 w 423610"/>
              <a:gd name="connsiteY5" fmla="*/ 271768 h 405583"/>
              <a:gd name="connsiteX6" fmla="*/ 210336 w 423610"/>
              <a:gd name="connsiteY6" fmla="*/ 283907 h 405583"/>
              <a:gd name="connsiteX7" fmla="*/ 212667 w 423610"/>
              <a:gd name="connsiteY7" fmla="*/ 287328 h 405583"/>
              <a:gd name="connsiteX8" fmla="*/ 209584 w 423610"/>
              <a:gd name="connsiteY8" fmla="*/ 292253 h 405583"/>
              <a:gd name="connsiteX9" fmla="*/ 218608 w 423610"/>
              <a:gd name="connsiteY9" fmla="*/ 277837 h 405583"/>
              <a:gd name="connsiteX10" fmla="*/ 236655 w 423610"/>
              <a:gd name="connsiteY10" fmla="*/ 198929 h 405583"/>
              <a:gd name="connsiteX11" fmla="*/ 200561 w 423610"/>
              <a:gd name="connsiteY11" fmla="*/ 113951 h 405583"/>
              <a:gd name="connsiteX12" fmla="*/ 110324 w 423610"/>
              <a:gd name="connsiteY12" fmla="*/ 126091 h 405583"/>
              <a:gd name="connsiteX13" fmla="*/ 80245 w 423610"/>
              <a:gd name="connsiteY13" fmla="*/ 326396 h 405583"/>
              <a:gd name="connsiteX14" fmla="*/ 106564 w 423610"/>
              <a:gd name="connsiteY14" fmla="*/ 374007 h 405583"/>
              <a:gd name="connsiteX15" fmla="*/ 140242 w 423610"/>
              <a:gd name="connsiteY15" fmla="*/ 405583 h 405583"/>
              <a:gd name="connsiteX16" fmla="*/ 70900 w 423610"/>
              <a:gd name="connsiteY16" fmla="*/ 405583 h 405583"/>
              <a:gd name="connsiteX17" fmla="*/ 47910 w 423610"/>
              <a:gd name="connsiteY17" fmla="*/ 385672 h 405583"/>
              <a:gd name="connsiteX18" fmla="*/ 2040 w 423610"/>
              <a:gd name="connsiteY18" fmla="*/ 283907 h 405583"/>
              <a:gd name="connsiteX19" fmla="*/ 104308 w 423610"/>
              <a:gd name="connsiteY19" fmla="*/ 89672 h 405583"/>
              <a:gd name="connsiteX20" fmla="*/ 157980 w 423610"/>
              <a:gd name="connsiteY20" fmla="*/ 75161 h 405583"/>
              <a:gd name="connsiteX21" fmla="*/ 233272 w 423610"/>
              <a:gd name="connsiteY21" fmla="*/ 141 h 405583"/>
              <a:gd name="connsiteX22" fmla="*/ 399082 w 423610"/>
              <a:gd name="connsiteY22" fmla="*/ 95742 h 405583"/>
              <a:gd name="connsiteX23" fmla="*/ 338924 w 423610"/>
              <a:gd name="connsiteY23" fmla="*/ 405304 h 405583"/>
              <a:gd name="connsiteX24" fmla="*/ 338468 w 423610"/>
              <a:gd name="connsiteY24" fmla="*/ 405583 h 405583"/>
              <a:gd name="connsiteX25" fmla="*/ 271273 w 423610"/>
              <a:gd name="connsiteY25" fmla="*/ 405583 h 405583"/>
              <a:gd name="connsiteX26" fmla="*/ 302923 w 423610"/>
              <a:gd name="connsiteY26" fmla="*/ 380456 h 405583"/>
              <a:gd name="connsiteX27" fmla="*/ 362987 w 423610"/>
              <a:gd name="connsiteY27" fmla="*/ 180720 h 405583"/>
              <a:gd name="connsiteX28" fmla="*/ 194545 w 423610"/>
              <a:gd name="connsiteY28" fmla="*/ 28973 h 405583"/>
              <a:gd name="connsiteX29" fmla="*/ 164466 w 423610"/>
              <a:gd name="connsiteY29" fmla="*/ 10764 h 405583"/>
              <a:gd name="connsiteX30" fmla="*/ 233272 w 423610"/>
              <a:gd name="connsiteY30" fmla="*/ 141 h 405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3610" h="405583">
                <a:moveTo>
                  <a:pt x="157980" y="75161"/>
                </a:moveTo>
                <a:cubicBezTo>
                  <a:pt x="210712" y="69186"/>
                  <a:pt x="259214" y="89672"/>
                  <a:pt x="290797" y="144301"/>
                </a:cubicBezTo>
                <a:cubicBezTo>
                  <a:pt x="314861" y="192859"/>
                  <a:pt x="296813" y="265698"/>
                  <a:pt x="260719" y="302117"/>
                </a:cubicBezTo>
                <a:cubicBezTo>
                  <a:pt x="242671" y="320326"/>
                  <a:pt x="212592" y="326396"/>
                  <a:pt x="188529" y="320326"/>
                </a:cubicBezTo>
                <a:cubicBezTo>
                  <a:pt x="164466" y="320326"/>
                  <a:pt x="152434" y="296047"/>
                  <a:pt x="140403" y="271768"/>
                </a:cubicBezTo>
                <a:cubicBezTo>
                  <a:pt x="140403" y="265698"/>
                  <a:pt x="194545" y="253558"/>
                  <a:pt x="206576" y="271768"/>
                </a:cubicBezTo>
                <a:cubicBezTo>
                  <a:pt x="206576" y="274803"/>
                  <a:pt x="208080" y="279355"/>
                  <a:pt x="210336" y="283907"/>
                </a:cubicBezTo>
                <a:lnTo>
                  <a:pt x="212667" y="287328"/>
                </a:lnTo>
                <a:lnTo>
                  <a:pt x="209584" y="292253"/>
                </a:lnTo>
                <a:cubicBezTo>
                  <a:pt x="210574" y="290671"/>
                  <a:pt x="214096" y="293391"/>
                  <a:pt x="218608" y="277837"/>
                </a:cubicBezTo>
                <a:cubicBezTo>
                  <a:pt x="223120" y="262283"/>
                  <a:pt x="236655" y="229279"/>
                  <a:pt x="236655" y="198929"/>
                </a:cubicBezTo>
                <a:cubicBezTo>
                  <a:pt x="236655" y="168580"/>
                  <a:pt x="224624" y="138231"/>
                  <a:pt x="200561" y="113951"/>
                </a:cubicBezTo>
                <a:cubicBezTo>
                  <a:pt x="170482" y="83602"/>
                  <a:pt x="140403" y="95742"/>
                  <a:pt x="110324" y="126091"/>
                </a:cubicBezTo>
                <a:cubicBezTo>
                  <a:pt x="62197" y="180720"/>
                  <a:pt x="44150" y="259628"/>
                  <a:pt x="80245" y="326396"/>
                </a:cubicBezTo>
                <a:cubicBezTo>
                  <a:pt x="86261" y="343088"/>
                  <a:pt x="95284" y="359401"/>
                  <a:pt x="106564" y="374007"/>
                </a:cubicBezTo>
                <a:lnTo>
                  <a:pt x="140242" y="405583"/>
                </a:lnTo>
                <a:lnTo>
                  <a:pt x="70900" y="405583"/>
                </a:lnTo>
                <a:lnTo>
                  <a:pt x="47910" y="385672"/>
                </a:lnTo>
                <a:cubicBezTo>
                  <a:pt x="24599" y="359022"/>
                  <a:pt x="8056" y="324879"/>
                  <a:pt x="2040" y="283907"/>
                </a:cubicBezTo>
                <a:cubicBezTo>
                  <a:pt x="-9992" y="204999"/>
                  <a:pt x="32119" y="120021"/>
                  <a:pt x="104308" y="89672"/>
                </a:cubicBezTo>
                <a:cubicBezTo>
                  <a:pt x="122355" y="82085"/>
                  <a:pt x="140403" y="77153"/>
                  <a:pt x="157980" y="75161"/>
                </a:cubicBezTo>
                <a:close/>
                <a:moveTo>
                  <a:pt x="233272" y="141"/>
                </a:moveTo>
                <a:cubicBezTo>
                  <a:pt x="302077" y="-2135"/>
                  <a:pt x="367499" y="22903"/>
                  <a:pt x="399082" y="95742"/>
                </a:cubicBezTo>
                <a:cubicBezTo>
                  <a:pt x="447208" y="192859"/>
                  <a:pt x="423145" y="338536"/>
                  <a:pt x="338924" y="405304"/>
                </a:cubicBezTo>
                <a:lnTo>
                  <a:pt x="338468" y="405583"/>
                </a:lnTo>
                <a:lnTo>
                  <a:pt x="271273" y="405583"/>
                </a:lnTo>
                <a:lnTo>
                  <a:pt x="302923" y="380456"/>
                </a:lnTo>
                <a:cubicBezTo>
                  <a:pt x="348324" y="327535"/>
                  <a:pt x="367499" y="249006"/>
                  <a:pt x="362987" y="180720"/>
                </a:cubicBezTo>
                <a:cubicBezTo>
                  <a:pt x="350955" y="89672"/>
                  <a:pt x="296813" y="-1376"/>
                  <a:pt x="194545" y="28973"/>
                </a:cubicBezTo>
                <a:cubicBezTo>
                  <a:pt x="176497" y="35043"/>
                  <a:pt x="122355" y="22903"/>
                  <a:pt x="164466" y="10764"/>
                </a:cubicBezTo>
                <a:cubicBezTo>
                  <a:pt x="187025" y="4694"/>
                  <a:pt x="210336" y="900"/>
                  <a:pt x="233272" y="1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0" name="รูปแบบอิสระ 100"/>
          <p:cNvSpPr>
            <a:spLocks/>
          </p:cNvSpPr>
          <p:nvPr/>
        </p:nvSpPr>
        <p:spPr bwMode="auto">
          <a:xfrm>
            <a:off x="7352347" y="7207235"/>
            <a:ext cx="452338" cy="423083"/>
          </a:xfrm>
          <a:custGeom>
            <a:avLst/>
            <a:gdLst>
              <a:gd name="T0" fmla="*/ 50 w 85"/>
              <a:gd name="T1" fmla="*/ 48 h 75"/>
              <a:gd name="T2" fmla="*/ 57 w 85"/>
              <a:gd name="T3" fmla="*/ 39 h 75"/>
              <a:gd name="T4" fmla="*/ 52 w 85"/>
              <a:gd name="T5" fmla="*/ 28 h 75"/>
              <a:gd name="T6" fmla="*/ 25 w 85"/>
              <a:gd name="T7" fmla="*/ 28 h 75"/>
              <a:gd name="T8" fmla="*/ 21 w 85"/>
              <a:gd name="T9" fmla="*/ 60 h 75"/>
              <a:gd name="T10" fmla="*/ 56 w 85"/>
              <a:gd name="T11" fmla="*/ 71 h 75"/>
              <a:gd name="T12" fmla="*/ 66 w 85"/>
              <a:gd name="T13" fmla="*/ 12 h 75"/>
              <a:gd name="T14" fmla="*/ 14 w 85"/>
              <a:gd name="T15" fmla="*/ 11 h 75"/>
              <a:gd name="T16" fmla="*/ 8 w 85"/>
              <a:gd name="T17" fmla="*/ 52 h 75"/>
              <a:gd name="T18" fmla="*/ 9 w 85"/>
              <a:gd name="T19" fmla="*/ 47 h 75"/>
              <a:gd name="T20" fmla="*/ 29 w 85"/>
              <a:gd name="T21" fmla="*/ 15 h 75"/>
              <a:gd name="T22" fmla="*/ 71 w 85"/>
              <a:gd name="T23" fmla="*/ 26 h 75"/>
              <a:gd name="T24" fmla="*/ 61 w 85"/>
              <a:gd name="T25" fmla="*/ 57 h 75"/>
              <a:gd name="T26" fmla="*/ 28 w 85"/>
              <a:gd name="T27" fmla="*/ 57 h 75"/>
              <a:gd name="T28" fmla="*/ 23 w 85"/>
              <a:gd name="T29" fmla="*/ 43 h 75"/>
              <a:gd name="T30" fmla="*/ 36 w 85"/>
              <a:gd name="T31" fmla="*/ 35 h 75"/>
              <a:gd name="T32" fmla="*/ 49 w 85"/>
              <a:gd name="T33" fmla="*/ 35 h 75"/>
              <a:gd name="T34" fmla="*/ 53 w 85"/>
              <a:gd name="T35" fmla="*/ 38 h 75"/>
              <a:gd name="T36" fmla="*/ 52 w 85"/>
              <a:gd name="T37" fmla="*/ 35 h 75"/>
              <a:gd name="T38" fmla="*/ 48 w 85"/>
              <a:gd name="T39" fmla="*/ 38 h 75"/>
              <a:gd name="T40" fmla="*/ 50 w 85"/>
              <a:gd name="T41" fmla="*/ 48 h 75"/>
              <a:gd name="connsiteX0" fmla="*/ 5528 w 8849"/>
              <a:gd name="connsiteY0" fmla="*/ 6018 h 9286"/>
              <a:gd name="connsiteX1" fmla="*/ 6352 w 8849"/>
              <a:gd name="connsiteY1" fmla="*/ 4818 h 9286"/>
              <a:gd name="connsiteX2" fmla="*/ 5764 w 8849"/>
              <a:gd name="connsiteY2" fmla="*/ 3351 h 9286"/>
              <a:gd name="connsiteX3" fmla="*/ 2587 w 8849"/>
              <a:gd name="connsiteY3" fmla="*/ 3351 h 9286"/>
              <a:gd name="connsiteX4" fmla="*/ 2117 w 8849"/>
              <a:gd name="connsiteY4" fmla="*/ 7618 h 9286"/>
              <a:gd name="connsiteX5" fmla="*/ 6234 w 8849"/>
              <a:gd name="connsiteY5" fmla="*/ 9085 h 9286"/>
              <a:gd name="connsiteX6" fmla="*/ 7411 w 8849"/>
              <a:gd name="connsiteY6" fmla="*/ 1218 h 9286"/>
              <a:gd name="connsiteX7" fmla="*/ 1293 w 8849"/>
              <a:gd name="connsiteY7" fmla="*/ 1085 h 9286"/>
              <a:gd name="connsiteX8" fmla="*/ 587 w 8849"/>
              <a:gd name="connsiteY8" fmla="*/ 6551 h 9286"/>
              <a:gd name="connsiteX9" fmla="*/ 705 w 8849"/>
              <a:gd name="connsiteY9" fmla="*/ 5885 h 9286"/>
              <a:gd name="connsiteX10" fmla="*/ 3058 w 8849"/>
              <a:gd name="connsiteY10" fmla="*/ 1618 h 9286"/>
              <a:gd name="connsiteX11" fmla="*/ 7999 w 8849"/>
              <a:gd name="connsiteY11" fmla="*/ 3085 h 9286"/>
              <a:gd name="connsiteX12" fmla="*/ 6822 w 8849"/>
              <a:gd name="connsiteY12" fmla="*/ 7218 h 9286"/>
              <a:gd name="connsiteX13" fmla="*/ 2940 w 8849"/>
              <a:gd name="connsiteY13" fmla="*/ 7218 h 9286"/>
              <a:gd name="connsiteX14" fmla="*/ 2352 w 8849"/>
              <a:gd name="connsiteY14" fmla="*/ 5351 h 9286"/>
              <a:gd name="connsiteX15" fmla="*/ 3881 w 8849"/>
              <a:gd name="connsiteY15" fmla="*/ 4285 h 9286"/>
              <a:gd name="connsiteX16" fmla="*/ 5411 w 8849"/>
              <a:gd name="connsiteY16" fmla="*/ 4285 h 9286"/>
              <a:gd name="connsiteX17" fmla="*/ 5881 w 8849"/>
              <a:gd name="connsiteY17" fmla="*/ 4685 h 9286"/>
              <a:gd name="connsiteX18" fmla="*/ 5293 w 8849"/>
              <a:gd name="connsiteY18" fmla="*/ 4685 h 9286"/>
              <a:gd name="connsiteX19" fmla="*/ 5528 w 8849"/>
              <a:gd name="connsiteY19" fmla="*/ 6018 h 9286"/>
              <a:gd name="connsiteX0" fmla="*/ 6247 w 10000"/>
              <a:gd name="connsiteY0" fmla="*/ 6480 h 10000"/>
              <a:gd name="connsiteX1" fmla="*/ 7178 w 10000"/>
              <a:gd name="connsiteY1" fmla="*/ 5187 h 10000"/>
              <a:gd name="connsiteX2" fmla="*/ 6514 w 10000"/>
              <a:gd name="connsiteY2" fmla="*/ 3608 h 10000"/>
              <a:gd name="connsiteX3" fmla="*/ 2923 w 10000"/>
              <a:gd name="connsiteY3" fmla="*/ 3608 h 10000"/>
              <a:gd name="connsiteX4" fmla="*/ 2392 w 10000"/>
              <a:gd name="connsiteY4" fmla="*/ 8203 h 10000"/>
              <a:gd name="connsiteX5" fmla="*/ 7045 w 10000"/>
              <a:gd name="connsiteY5" fmla="*/ 9783 h 10000"/>
              <a:gd name="connsiteX6" fmla="*/ 8375 w 10000"/>
              <a:gd name="connsiteY6" fmla="*/ 1311 h 10000"/>
              <a:gd name="connsiteX7" fmla="*/ 1461 w 10000"/>
              <a:gd name="connsiteY7" fmla="*/ 1167 h 10000"/>
              <a:gd name="connsiteX8" fmla="*/ 663 w 10000"/>
              <a:gd name="connsiteY8" fmla="*/ 7054 h 10000"/>
              <a:gd name="connsiteX9" fmla="*/ 797 w 10000"/>
              <a:gd name="connsiteY9" fmla="*/ 6336 h 10000"/>
              <a:gd name="connsiteX10" fmla="*/ 3456 w 10000"/>
              <a:gd name="connsiteY10" fmla="*/ 1741 h 10000"/>
              <a:gd name="connsiteX11" fmla="*/ 9039 w 10000"/>
              <a:gd name="connsiteY11" fmla="*/ 3321 h 10000"/>
              <a:gd name="connsiteX12" fmla="*/ 7709 w 10000"/>
              <a:gd name="connsiteY12" fmla="*/ 7772 h 10000"/>
              <a:gd name="connsiteX13" fmla="*/ 3322 w 10000"/>
              <a:gd name="connsiteY13" fmla="*/ 7772 h 10000"/>
              <a:gd name="connsiteX14" fmla="*/ 2658 w 10000"/>
              <a:gd name="connsiteY14" fmla="*/ 5761 h 10000"/>
              <a:gd name="connsiteX15" fmla="*/ 4386 w 10000"/>
              <a:gd name="connsiteY15" fmla="*/ 4613 h 10000"/>
              <a:gd name="connsiteX16" fmla="*/ 6115 w 10000"/>
              <a:gd name="connsiteY16" fmla="*/ 4613 h 10000"/>
              <a:gd name="connsiteX17" fmla="*/ 5981 w 10000"/>
              <a:gd name="connsiteY17" fmla="*/ 5044 h 10000"/>
              <a:gd name="connsiteX18" fmla="*/ 6247 w 10000"/>
              <a:gd name="connsiteY18" fmla="*/ 648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6247" y="6480"/>
                </a:moveTo>
                <a:cubicBezTo>
                  <a:pt x="6779" y="6192"/>
                  <a:pt x="7178" y="5761"/>
                  <a:pt x="7178" y="5187"/>
                </a:cubicBezTo>
                <a:cubicBezTo>
                  <a:pt x="7178" y="4613"/>
                  <a:pt x="6913" y="3895"/>
                  <a:pt x="6514" y="3608"/>
                </a:cubicBezTo>
                <a:cubicBezTo>
                  <a:pt x="5583" y="2890"/>
                  <a:pt x="3855" y="2890"/>
                  <a:pt x="2923" y="3608"/>
                </a:cubicBezTo>
                <a:cubicBezTo>
                  <a:pt x="1595" y="4757"/>
                  <a:pt x="1461" y="6623"/>
                  <a:pt x="2392" y="8203"/>
                </a:cubicBezTo>
                <a:cubicBezTo>
                  <a:pt x="3456" y="9783"/>
                  <a:pt x="5449" y="10357"/>
                  <a:pt x="7045" y="9783"/>
                </a:cubicBezTo>
                <a:cubicBezTo>
                  <a:pt x="10502" y="8490"/>
                  <a:pt x="10901" y="3752"/>
                  <a:pt x="8375" y="1311"/>
                </a:cubicBezTo>
                <a:cubicBezTo>
                  <a:pt x="6514" y="-412"/>
                  <a:pt x="3322" y="-412"/>
                  <a:pt x="1461" y="1167"/>
                </a:cubicBezTo>
                <a:cubicBezTo>
                  <a:pt x="-400" y="2603"/>
                  <a:pt x="-267" y="5044"/>
                  <a:pt x="663" y="7054"/>
                </a:cubicBezTo>
                <a:cubicBezTo>
                  <a:pt x="929" y="7915"/>
                  <a:pt x="929" y="6623"/>
                  <a:pt x="797" y="6336"/>
                </a:cubicBezTo>
                <a:cubicBezTo>
                  <a:pt x="-134" y="4038"/>
                  <a:pt x="1595" y="2315"/>
                  <a:pt x="3456" y="1741"/>
                </a:cubicBezTo>
                <a:cubicBezTo>
                  <a:pt x="5317" y="1167"/>
                  <a:pt x="7843" y="1454"/>
                  <a:pt x="9039" y="3321"/>
                </a:cubicBezTo>
                <a:cubicBezTo>
                  <a:pt x="10103" y="5044"/>
                  <a:pt x="9039" y="6767"/>
                  <a:pt x="7709" y="7772"/>
                </a:cubicBezTo>
                <a:cubicBezTo>
                  <a:pt x="6380" y="8777"/>
                  <a:pt x="4653" y="8777"/>
                  <a:pt x="3322" y="7772"/>
                </a:cubicBezTo>
                <a:cubicBezTo>
                  <a:pt x="2525" y="7341"/>
                  <a:pt x="2126" y="6623"/>
                  <a:pt x="2658" y="5761"/>
                </a:cubicBezTo>
                <a:cubicBezTo>
                  <a:pt x="3057" y="5044"/>
                  <a:pt x="3721" y="4757"/>
                  <a:pt x="4386" y="4613"/>
                </a:cubicBezTo>
                <a:cubicBezTo>
                  <a:pt x="4918" y="4469"/>
                  <a:pt x="5583" y="4469"/>
                  <a:pt x="6115" y="4613"/>
                </a:cubicBezTo>
                <a:cubicBezTo>
                  <a:pt x="6381" y="4685"/>
                  <a:pt x="5959" y="4733"/>
                  <a:pt x="5981" y="5044"/>
                </a:cubicBezTo>
                <a:cubicBezTo>
                  <a:pt x="5583" y="5331"/>
                  <a:pt x="6115" y="6623"/>
                  <a:pt x="6247" y="648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1" name="รูปแบบอิสระ 101"/>
          <p:cNvSpPr>
            <a:spLocks/>
          </p:cNvSpPr>
          <p:nvPr/>
        </p:nvSpPr>
        <p:spPr bwMode="auto">
          <a:xfrm>
            <a:off x="6776867" y="6953923"/>
            <a:ext cx="607366" cy="537563"/>
          </a:xfrm>
          <a:custGeom>
            <a:avLst/>
            <a:gdLst>
              <a:gd name="T0" fmla="*/ 46 w 120"/>
              <a:gd name="T1" fmla="*/ 39 h 98"/>
              <a:gd name="T2" fmla="*/ 43 w 120"/>
              <a:gd name="T3" fmla="*/ 53 h 98"/>
              <a:gd name="T4" fmla="*/ 54 w 120"/>
              <a:gd name="T5" fmla="*/ 64 h 98"/>
              <a:gd name="T6" fmla="*/ 86 w 120"/>
              <a:gd name="T7" fmla="*/ 50 h 98"/>
              <a:gd name="T8" fmla="*/ 75 w 120"/>
              <a:gd name="T9" fmla="*/ 10 h 98"/>
              <a:gd name="T10" fmla="*/ 27 w 120"/>
              <a:gd name="T11" fmla="*/ 14 h 98"/>
              <a:gd name="T12" fmla="*/ 45 w 120"/>
              <a:gd name="T13" fmla="*/ 90 h 98"/>
              <a:gd name="T14" fmla="*/ 108 w 120"/>
              <a:gd name="T15" fmla="*/ 65 h 98"/>
              <a:gd name="T16" fmla="*/ 95 w 120"/>
              <a:gd name="T17" fmla="*/ 12 h 98"/>
              <a:gd name="T18" fmla="*/ 96 w 120"/>
              <a:gd name="T19" fmla="*/ 20 h 98"/>
              <a:gd name="T20" fmla="*/ 88 w 120"/>
              <a:gd name="T21" fmla="*/ 68 h 98"/>
              <a:gd name="T22" fmla="*/ 31 w 120"/>
              <a:gd name="T23" fmla="*/ 75 h 98"/>
              <a:gd name="T24" fmla="*/ 28 w 120"/>
              <a:gd name="T25" fmla="*/ 33 h 98"/>
              <a:gd name="T26" fmla="*/ 68 w 120"/>
              <a:gd name="T27" fmla="*/ 16 h 98"/>
              <a:gd name="T28" fmla="*/ 81 w 120"/>
              <a:gd name="T29" fmla="*/ 31 h 98"/>
              <a:gd name="T30" fmla="*/ 70 w 120"/>
              <a:gd name="T31" fmla="*/ 48 h 98"/>
              <a:gd name="T32" fmla="*/ 54 w 120"/>
              <a:gd name="T33" fmla="*/ 53 h 98"/>
              <a:gd name="T34" fmla="*/ 47 w 120"/>
              <a:gd name="T35" fmla="*/ 53 h 98"/>
              <a:gd name="T36" fmla="*/ 51 w 120"/>
              <a:gd name="T37" fmla="*/ 55 h 98"/>
              <a:gd name="T38" fmla="*/ 54 w 120"/>
              <a:gd name="T39" fmla="*/ 50 h 98"/>
              <a:gd name="T40" fmla="*/ 46 w 120"/>
              <a:gd name="T41" fmla="*/ 39 h 98"/>
              <a:gd name="connsiteX0" fmla="*/ 2801 w 8428"/>
              <a:gd name="connsiteY0" fmla="*/ 3582 h 9029"/>
              <a:gd name="connsiteX1" fmla="*/ 2551 w 8428"/>
              <a:gd name="connsiteY1" fmla="*/ 5010 h 9029"/>
              <a:gd name="connsiteX2" fmla="*/ 3468 w 8428"/>
              <a:gd name="connsiteY2" fmla="*/ 6133 h 9029"/>
              <a:gd name="connsiteX3" fmla="*/ 6135 w 8428"/>
              <a:gd name="connsiteY3" fmla="*/ 4704 h 9029"/>
              <a:gd name="connsiteX4" fmla="*/ 5218 w 8428"/>
              <a:gd name="connsiteY4" fmla="*/ 622 h 9029"/>
              <a:gd name="connsiteX5" fmla="*/ 1218 w 8428"/>
              <a:gd name="connsiteY5" fmla="*/ 1031 h 9029"/>
              <a:gd name="connsiteX6" fmla="*/ 2718 w 8428"/>
              <a:gd name="connsiteY6" fmla="*/ 8786 h 9029"/>
              <a:gd name="connsiteX7" fmla="*/ 7968 w 8428"/>
              <a:gd name="connsiteY7" fmla="*/ 6235 h 9029"/>
              <a:gd name="connsiteX8" fmla="*/ 6885 w 8428"/>
              <a:gd name="connsiteY8" fmla="*/ 826 h 9029"/>
              <a:gd name="connsiteX9" fmla="*/ 6968 w 8428"/>
              <a:gd name="connsiteY9" fmla="*/ 1643 h 9029"/>
              <a:gd name="connsiteX10" fmla="*/ 6301 w 8428"/>
              <a:gd name="connsiteY10" fmla="*/ 6541 h 9029"/>
              <a:gd name="connsiteX11" fmla="*/ 1551 w 8428"/>
              <a:gd name="connsiteY11" fmla="*/ 7255 h 9029"/>
              <a:gd name="connsiteX12" fmla="*/ 1301 w 8428"/>
              <a:gd name="connsiteY12" fmla="*/ 2969 h 9029"/>
              <a:gd name="connsiteX13" fmla="*/ 4635 w 8428"/>
              <a:gd name="connsiteY13" fmla="*/ 1235 h 9029"/>
              <a:gd name="connsiteX14" fmla="*/ 5718 w 8428"/>
              <a:gd name="connsiteY14" fmla="*/ 2765 h 9029"/>
              <a:gd name="connsiteX15" fmla="*/ 4801 w 8428"/>
              <a:gd name="connsiteY15" fmla="*/ 4500 h 9029"/>
              <a:gd name="connsiteX16" fmla="*/ 3468 w 8428"/>
              <a:gd name="connsiteY16" fmla="*/ 5010 h 9029"/>
              <a:gd name="connsiteX17" fmla="*/ 3218 w 8428"/>
              <a:gd name="connsiteY17" fmla="*/ 5214 h 9029"/>
              <a:gd name="connsiteX18" fmla="*/ 3468 w 8428"/>
              <a:gd name="connsiteY18" fmla="*/ 4704 h 9029"/>
              <a:gd name="connsiteX19" fmla="*/ 2801 w 8428"/>
              <a:gd name="connsiteY19" fmla="*/ 3582 h 9029"/>
              <a:gd name="connsiteX0" fmla="*/ 3322 w 9999"/>
              <a:gd name="connsiteY0" fmla="*/ 3967 h 10001"/>
              <a:gd name="connsiteX1" fmla="*/ 3026 w 9999"/>
              <a:gd name="connsiteY1" fmla="*/ 5549 h 10001"/>
              <a:gd name="connsiteX2" fmla="*/ 4114 w 9999"/>
              <a:gd name="connsiteY2" fmla="*/ 6793 h 10001"/>
              <a:gd name="connsiteX3" fmla="*/ 7278 w 9999"/>
              <a:gd name="connsiteY3" fmla="*/ 5210 h 10001"/>
              <a:gd name="connsiteX4" fmla="*/ 6190 w 9999"/>
              <a:gd name="connsiteY4" fmla="*/ 689 h 10001"/>
              <a:gd name="connsiteX5" fmla="*/ 1444 w 9999"/>
              <a:gd name="connsiteY5" fmla="*/ 1142 h 10001"/>
              <a:gd name="connsiteX6" fmla="*/ 3224 w 9999"/>
              <a:gd name="connsiteY6" fmla="*/ 9731 h 10001"/>
              <a:gd name="connsiteX7" fmla="*/ 9453 w 9999"/>
              <a:gd name="connsiteY7" fmla="*/ 6906 h 10001"/>
              <a:gd name="connsiteX8" fmla="*/ 8168 w 9999"/>
              <a:gd name="connsiteY8" fmla="*/ 915 h 10001"/>
              <a:gd name="connsiteX9" fmla="*/ 8267 w 9999"/>
              <a:gd name="connsiteY9" fmla="*/ 1820 h 10001"/>
              <a:gd name="connsiteX10" fmla="*/ 7475 w 9999"/>
              <a:gd name="connsiteY10" fmla="*/ 7244 h 10001"/>
              <a:gd name="connsiteX11" fmla="*/ 1839 w 9999"/>
              <a:gd name="connsiteY11" fmla="*/ 8035 h 10001"/>
              <a:gd name="connsiteX12" fmla="*/ 1543 w 9999"/>
              <a:gd name="connsiteY12" fmla="*/ 3288 h 10001"/>
              <a:gd name="connsiteX13" fmla="*/ 5499 w 9999"/>
              <a:gd name="connsiteY13" fmla="*/ 1368 h 10001"/>
              <a:gd name="connsiteX14" fmla="*/ 6784 w 9999"/>
              <a:gd name="connsiteY14" fmla="*/ 3062 h 10001"/>
              <a:gd name="connsiteX15" fmla="*/ 5695 w 9999"/>
              <a:gd name="connsiteY15" fmla="*/ 4984 h 10001"/>
              <a:gd name="connsiteX16" fmla="*/ 4114 w 9999"/>
              <a:gd name="connsiteY16" fmla="*/ 5549 h 10001"/>
              <a:gd name="connsiteX17" fmla="*/ 4114 w 9999"/>
              <a:gd name="connsiteY17" fmla="*/ 5210 h 10001"/>
              <a:gd name="connsiteX18" fmla="*/ 3322 w 9999"/>
              <a:gd name="connsiteY18" fmla="*/ 3967 h 10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1">
                <a:moveTo>
                  <a:pt x="3322" y="3967"/>
                </a:moveTo>
                <a:cubicBezTo>
                  <a:pt x="3026" y="4419"/>
                  <a:pt x="2729" y="4984"/>
                  <a:pt x="3026" y="5549"/>
                </a:cubicBezTo>
                <a:cubicBezTo>
                  <a:pt x="3224" y="6114"/>
                  <a:pt x="3619" y="6680"/>
                  <a:pt x="4114" y="6793"/>
                </a:cubicBezTo>
                <a:cubicBezTo>
                  <a:pt x="5202" y="7018"/>
                  <a:pt x="6784" y="6340"/>
                  <a:pt x="7278" y="5210"/>
                </a:cubicBezTo>
                <a:cubicBezTo>
                  <a:pt x="8168" y="3514"/>
                  <a:pt x="7575" y="1820"/>
                  <a:pt x="6190" y="689"/>
                </a:cubicBezTo>
                <a:cubicBezTo>
                  <a:pt x="4707" y="-441"/>
                  <a:pt x="2729" y="-102"/>
                  <a:pt x="1444" y="1142"/>
                </a:cubicBezTo>
                <a:cubicBezTo>
                  <a:pt x="-1225" y="3741"/>
                  <a:pt x="60" y="8487"/>
                  <a:pt x="3224" y="9731"/>
                </a:cubicBezTo>
                <a:cubicBezTo>
                  <a:pt x="5399" y="10635"/>
                  <a:pt x="8267" y="9165"/>
                  <a:pt x="9453" y="6906"/>
                </a:cubicBezTo>
                <a:cubicBezTo>
                  <a:pt x="10640" y="4758"/>
                  <a:pt x="9750" y="2498"/>
                  <a:pt x="8168" y="915"/>
                </a:cubicBezTo>
                <a:cubicBezTo>
                  <a:pt x="7575" y="237"/>
                  <a:pt x="7970" y="1594"/>
                  <a:pt x="8267" y="1820"/>
                </a:cubicBezTo>
                <a:cubicBezTo>
                  <a:pt x="9948" y="3514"/>
                  <a:pt x="8958" y="5888"/>
                  <a:pt x="7475" y="7244"/>
                </a:cubicBezTo>
                <a:cubicBezTo>
                  <a:pt x="5992" y="8600"/>
                  <a:pt x="3619" y="9279"/>
                  <a:pt x="1839" y="8035"/>
                </a:cubicBezTo>
                <a:cubicBezTo>
                  <a:pt x="356" y="7018"/>
                  <a:pt x="752" y="4758"/>
                  <a:pt x="1543" y="3288"/>
                </a:cubicBezTo>
                <a:cubicBezTo>
                  <a:pt x="2433" y="1820"/>
                  <a:pt x="4015" y="1142"/>
                  <a:pt x="5499" y="1368"/>
                </a:cubicBezTo>
                <a:cubicBezTo>
                  <a:pt x="6388" y="1594"/>
                  <a:pt x="6982" y="2046"/>
                  <a:pt x="6784" y="3062"/>
                </a:cubicBezTo>
                <a:cubicBezTo>
                  <a:pt x="6685" y="3854"/>
                  <a:pt x="6289" y="4532"/>
                  <a:pt x="5695" y="4984"/>
                </a:cubicBezTo>
                <a:cubicBezTo>
                  <a:pt x="5202" y="5323"/>
                  <a:pt x="4609" y="5549"/>
                  <a:pt x="4114" y="5549"/>
                </a:cubicBezTo>
                <a:lnTo>
                  <a:pt x="4114" y="5210"/>
                </a:lnTo>
                <a:cubicBezTo>
                  <a:pt x="4312" y="4758"/>
                  <a:pt x="3422" y="3741"/>
                  <a:pt x="3322" y="3967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2" name="รูปแบบอิสระ 191"/>
          <p:cNvSpPr>
            <a:spLocks/>
          </p:cNvSpPr>
          <p:nvPr/>
        </p:nvSpPr>
        <p:spPr bwMode="auto">
          <a:xfrm>
            <a:off x="7813667" y="7474976"/>
            <a:ext cx="469106" cy="297425"/>
          </a:xfrm>
          <a:custGeom>
            <a:avLst/>
            <a:gdLst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24015 w 469106"/>
              <a:gd name="connsiteY7" fmla="*/ 176247 h 297425"/>
              <a:gd name="connsiteX8" fmla="*/ 230290 w 469106"/>
              <a:gd name="connsiteY8" fmla="*/ 188418 h 297425"/>
              <a:gd name="connsiteX9" fmla="*/ 224015 w 469106"/>
              <a:gd name="connsiteY9" fmla="*/ 200589 h 297425"/>
              <a:gd name="connsiteX10" fmla="*/ 205973 w 469106"/>
              <a:gd name="connsiteY10" fmla="*/ 285785 h 297425"/>
              <a:gd name="connsiteX11" fmla="*/ 209096 w 469106"/>
              <a:gd name="connsiteY11" fmla="*/ 297425 h 297425"/>
              <a:gd name="connsiteX12" fmla="*/ 136957 w 469106"/>
              <a:gd name="connsiteY12" fmla="*/ 297425 h 297425"/>
              <a:gd name="connsiteX13" fmla="*/ 136814 w 469106"/>
              <a:gd name="connsiteY13" fmla="*/ 259161 h 297425"/>
              <a:gd name="connsiteX14" fmla="*/ 175904 w 469106"/>
              <a:gd name="connsiteY14" fmla="*/ 170162 h 297425"/>
              <a:gd name="connsiteX15" fmla="*/ 254084 w 469106"/>
              <a:gd name="connsiteY15" fmla="*/ 145820 h 297425"/>
              <a:gd name="connsiteX16" fmla="*/ 253144 w 469106"/>
              <a:gd name="connsiteY16" fmla="*/ 186 h 297425"/>
              <a:gd name="connsiteX17" fmla="*/ 464568 w 469106"/>
              <a:gd name="connsiteY17" fmla="*/ 182332 h 297425"/>
              <a:gd name="connsiteX18" fmla="*/ 468045 w 469106"/>
              <a:gd name="connsiteY18" fmla="*/ 247465 h 297425"/>
              <a:gd name="connsiteX19" fmla="*/ 455239 w 469106"/>
              <a:gd name="connsiteY19" fmla="*/ 297425 h 297425"/>
              <a:gd name="connsiteX20" fmla="*/ 388170 w 469106"/>
              <a:gd name="connsiteY20" fmla="*/ 297425 h 297425"/>
              <a:gd name="connsiteX21" fmla="*/ 399919 w 469106"/>
              <a:gd name="connsiteY21" fmla="*/ 250793 h 297425"/>
              <a:gd name="connsiteX22" fmla="*/ 380374 w 469106"/>
              <a:gd name="connsiteY22" fmla="*/ 133649 h 297425"/>
              <a:gd name="connsiteX23" fmla="*/ 181918 w 469106"/>
              <a:gd name="connsiteY23" fmla="*/ 36282 h 297425"/>
              <a:gd name="connsiteX24" fmla="*/ 66904 w 469106"/>
              <a:gd name="connsiteY24" fmla="*/ 236531 h 297425"/>
              <a:gd name="connsiteX25" fmla="*/ 67478 w 469106"/>
              <a:gd name="connsiteY25" fmla="*/ 297425 h 297425"/>
              <a:gd name="connsiteX26" fmla="*/ 814 w 469106"/>
              <a:gd name="connsiteY26" fmla="*/ 297425 h 297425"/>
              <a:gd name="connsiteX27" fmla="*/ 0 w 469106"/>
              <a:gd name="connsiteY27" fmla="*/ 227973 h 297425"/>
              <a:gd name="connsiteX28" fmla="*/ 85697 w 469106"/>
              <a:gd name="connsiteY28" fmla="*/ 60624 h 297425"/>
              <a:gd name="connsiteX29" fmla="*/ 253144 w 469106"/>
              <a:gd name="connsiteY29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42056 w 469106"/>
              <a:gd name="connsiteY6" fmla="*/ 170162 h 297425"/>
              <a:gd name="connsiteX7" fmla="*/ 230290 w 469106"/>
              <a:gd name="connsiteY7" fmla="*/ 188418 h 297425"/>
              <a:gd name="connsiteX8" fmla="*/ 224015 w 469106"/>
              <a:gd name="connsiteY8" fmla="*/ 200589 h 297425"/>
              <a:gd name="connsiteX9" fmla="*/ 205973 w 469106"/>
              <a:gd name="connsiteY9" fmla="*/ 285785 h 297425"/>
              <a:gd name="connsiteX10" fmla="*/ 209096 w 469106"/>
              <a:gd name="connsiteY10" fmla="*/ 297425 h 297425"/>
              <a:gd name="connsiteX11" fmla="*/ 136957 w 469106"/>
              <a:gd name="connsiteY11" fmla="*/ 297425 h 297425"/>
              <a:gd name="connsiteX12" fmla="*/ 136814 w 469106"/>
              <a:gd name="connsiteY12" fmla="*/ 259161 h 297425"/>
              <a:gd name="connsiteX13" fmla="*/ 175904 w 469106"/>
              <a:gd name="connsiteY13" fmla="*/ 170162 h 297425"/>
              <a:gd name="connsiteX14" fmla="*/ 254084 w 469106"/>
              <a:gd name="connsiteY14" fmla="*/ 145820 h 297425"/>
              <a:gd name="connsiteX15" fmla="*/ 253144 w 469106"/>
              <a:gd name="connsiteY15" fmla="*/ 186 h 297425"/>
              <a:gd name="connsiteX16" fmla="*/ 464568 w 469106"/>
              <a:gd name="connsiteY16" fmla="*/ 182332 h 297425"/>
              <a:gd name="connsiteX17" fmla="*/ 468045 w 469106"/>
              <a:gd name="connsiteY17" fmla="*/ 247465 h 297425"/>
              <a:gd name="connsiteX18" fmla="*/ 455239 w 469106"/>
              <a:gd name="connsiteY18" fmla="*/ 297425 h 297425"/>
              <a:gd name="connsiteX19" fmla="*/ 388170 w 469106"/>
              <a:gd name="connsiteY19" fmla="*/ 297425 h 297425"/>
              <a:gd name="connsiteX20" fmla="*/ 399919 w 469106"/>
              <a:gd name="connsiteY20" fmla="*/ 250793 h 297425"/>
              <a:gd name="connsiteX21" fmla="*/ 380374 w 469106"/>
              <a:gd name="connsiteY21" fmla="*/ 133649 h 297425"/>
              <a:gd name="connsiteX22" fmla="*/ 181918 w 469106"/>
              <a:gd name="connsiteY22" fmla="*/ 36282 h 297425"/>
              <a:gd name="connsiteX23" fmla="*/ 66904 w 469106"/>
              <a:gd name="connsiteY23" fmla="*/ 236531 h 297425"/>
              <a:gd name="connsiteX24" fmla="*/ 67478 w 469106"/>
              <a:gd name="connsiteY24" fmla="*/ 297425 h 297425"/>
              <a:gd name="connsiteX25" fmla="*/ 814 w 469106"/>
              <a:gd name="connsiteY25" fmla="*/ 297425 h 297425"/>
              <a:gd name="connsiteX26" fmla="*/ 0 w 469106"/>
              <a:gd name="connsiteY26" fmla="*/ 227973 h 297425"/>
              <a:gd name="connsiteX27" fmla="*/ 85697 w 469106"/>
              <a:gd name="connsiteY27" fmla="*/ 60624 h 297425"/>
              <a:gd name="connsiteX28" fmla="*/ 253144 w 469106"/>
              <a:gd name="connsiteY28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30290 w 469106"/>
              <a:gd name="connsiteY6" fmla="*/ 188418 h 297425"/>
              <a:gd name="connsiteX7" fmla="*/ 224015 w 469106"/>
              <a:gd name="connsiteY7" fmla="*/ 200589 h 297425"/>
              <a:gd name="connsiteX8" fmla="*/ 205973 w 469106"/>
              <a:gd name="connsiteY8" fmla="*/ 285785 h 297425"/>
              <a:gd name="connsiteX9" fmla="*/ 209096 w 469106"/>
              <a:gd name="connsiteY9" fmla="*/ 297425 h 297425"/>
              <a:gd name="connsiteX10" fmla="*/ 136957 w 469106"/>
              <a:gd name="connsiteY10" fmla="*/ 297425 h 297425"/>
              <a:gd name="connsiteX11" fmla="*/ 136814 w 469106"/>
              <a:gd name="connsiteY11" fmla="*/ 259161 h 297425"/>
              <a:gd name="connsiteX12" fmla="*/ 175904 w 469106"/>
              <a:gd name="connsiteY12" fmla="*/ 170162 h 297425"/>
              <a:gd name="connsiteX13" fmla="*/ 254084 w 469106"/>
              <a:gd name="connsiteY13" fmla="*/ 145820 h 297425"/>
              <a:gd name="connsiteX14" fmla="*/ 253144 w 469106"/>
              <a:gd name="connsiteY14" fmla="*/ 186 h 297425"/>
              <a:gd name="connsiteX15" fmla="*/ 464568 w 469106"/>
              <a:gd name="connsiteY15" fmla="*/ 182332 h 297425"/>
              <a:gd name="connsiteX16" fmla="*/ 468045 w 469106"/>
              <a:gd name="connsiteY16" fmla="*/ 247465 h 297425"/>
              <a:gd name="connsiteX17" fmla="*/ 455239 w 469106"/>
              <a:gd name="connsiteY17" fmla="*/ 297425 h 297425"/>
              <a:gd name="connsiteX18" fmla="*/ 388170 w 469106"/>
              <a:gd name="connsiteY18" fmla="*/ 297425 h 297425"/>
              <a:gd name="connsiteX19" fmla="*/ 399919 w 469106"/>
              <a:gd name="connsiteY19" fmla="*/ 250793 h 297425"/>
              <a:gd name="connsiteX20" fmla="*/ 380374 w 469106"/>
              <a:gd name="connsiteY20" fmla="*/ 133649 h 297425"/>
              <a:gd name="connsiteX21" fmla="*/ 181918 w 469106"/>
              <a:gd name="connsiteY21" fmla="*/ 36282 h 297425"/>
              <a:gd name="connsiteX22" fmla="*/ 66904 w 469106"/>
              <a:gd name="connsiteY22" fmla="*/ 236531 h 297425"/>
              <a:gd name="connsiteX23" fmla="*/ 67478 w 469106"/>
              <a:gd name="connsiteY23" fmla="*/ 297425 h 297425"/>
              <a:gd name="connsiteX24" fmla="*/ 814 w 469106"/>
              <a:gd name="connsiteY24" fmla="*/ 297425 h 297425"/>
              <a:gd name="connsiteX25" fmla="*/ 0 w 469106"/>
              <a:gd name="connsiteY25" fmla="*/ 227973 h 297425"/>
              <a:gd name="connsiteX26" fmla="*/ 85697 w 469106"/>
              <a:gd name="connsiteY26" fmla="*/ 60624 h 297425"/>
              <a:gd name="connsiteX27" fmla="*/ 253144 w 469106"/>
              <a:gd name="connsiteY27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33036 w 469106"/>
              <a:gd name="connsiteY5" fmla="*/ 183093 h 297425"/>
              <a:gd name="connsiteX6" fmla="*/ 224015 w 469106"/>
              <a:gd name="connsiteY6" fmla="*/ 200589 h 297425"/>
              <a:gd name="connsiteX7" fmla="*/ 205973 w 469106"/>
              <a:gd name="connsiteY7" fmla="*/ 285785 h 297425"/>
              <a:gd name="connsiteX8" fmla="*/ 209096 w 469106"/>
              <a:gd name="connsiteY8" fmla="*/ 297425 h 297425"/>
              <a:gd name="connsiteX9" fmla="*/ 136957 w 469106"/>
              <a:gd name="connsiteY9" fmla="*/ 297425 h 297425"/>
              <a:gd name="connsiteX10" fmla="*/ 136814 w 469106"/>
              <a:gd name="connsiteY10" fmla="*/ 259161 h 297425"/>
              <a:gd name="connsiteX11" fmla="*/ 175904 w 469106"/>
              <a:gd name="connsiteY11" fmla="*/ 170162 h 297425"/>
              <a:gd name="connsiteX12" fmla="*/ 254084 w 469106"/>
              <a:gd name="connsiteY12" fmla="*/ 145820 h 297425"/>
              <a:gd name="connsiteX13" fmla="*/ 253144 w 469106"/>
              <a:gd name="connsiteY13" fmla="*/ 186 h 297425"/>
              <a:gd name="connsiteX14" fmla="*/ 464568 w 469106"/>
              <a:gd name="connsiteY14" fmla="*/ 182332 h 297425"/>
              <a:gd name="connsiteX15" fmla="*/ 468045 w 469106"/>
              <a:gd name="connsiteY15" fmla="*/ 247465 h 297425"/>
              <a:gd name="connsiteX16" fmla="*/ 455239 w 469106"/>
              <a:gd name="connsiteY16" fmla="*/ 297425 h 297425"/>
              <a:gd name="connsiteX17" fmla="*/ 388170 w 469106"/>
              <a:gd name="connsiteY17" fmla="*/ 297425 h 297425"/>
              <a:gd name="connsiteX18" fmla="*/ 399919 w 469106"/>
              <a:gd name="connsiteY18" fmla="*/ 250793 h 297425"/>
              <a:gd name="connsiteX19" fmla="*/ 380374 w 469106"/>
              <a:gd name="connsiteY19" fmla="*/ 133649 h 297425"/>
              <a:gd name="connsiteX20" fmla="*/ 181918 w 469106"/>
              <a:gd name="connsiteY20" fmla="*/ 36282 h 297425"/>
              <a:gd name="connsiteX21" fmla="*/ 66904 w 469106"/>
              <a:gd name="connsiteY21" fmla="*/ 236531 h 297425"/>
              <a:gd name="connsiteX22" fmla="*/ 67478 w 469106"/>
              <a:gd name="connsiteY22" fmla="*/ 297425 h 297425"/>
              <a:gd name="connsiteX23" fmla="*/ 814 w 469106"/>
              <a:gd name="connsiteY23" fmla="*/ 297425 h 297425"/>
              <a:gd name="connsiteX24" fmla="*/ 0 w 469106"/>
              <a:gd name="connsiteY24" fmla="*/ 227973 h 297425"/>
              <a:gd name="connsiteX25" fmla="*/ 85697 w 469106"/>
              <a:gd name="connsiteY25" fmla="*/ 60624 h 297425"/>
              <a:gd name="connsiteX26" fmla="*/ 253144 w 469106"/>
              <a:gd name="connsiteY26" fmla="*/ 186 h 297425"/>
              <a:gd name="connsiteX0" fmla="*/ 254084 w 469106"/>
              <a:gd name="connsiteY0" fmla="*/ 145820 h 297425"/>
              <a:gd name="connsiteX1" fmla="*/ 308208 w 469106"/>
              <a:gd name="connsiteY1" fmla="*/ 200589 h 297425"/>
              <a:gd name="connsiteX2" fmla="*/ 242056 w 469106"/>
              <a:gd name="connsiteY2" fmla="*/ 206674 h 297425"/>
              <a:gd name="connsiteX3" fmla="*/ 233036 w 469106"/>
              <a:gd name="connsiteY3" fmla="*/ 193743 h 297425"/>
              <a:gd name="connsiteX4" fmla="*/ 230290 w 469106"/>
              <a:gd name="connsiteY4" fmla="*/ 188418 h 297425"/>
              <a:gd name="connsiteX5" fmla="*/ 224015 w 469106"/>
              <a:gd name="connsiteY5" fmla="*/ 200589 h 297425"/>
              <a:gd name="connsiteX6" fmla="*/ 205973 w 469106"/>
              <a:gd name="connsiteY6" fmla="*/ 285785 h 297425"/>
              <a:gd name="connsiteX7" fmla="*/ 209096 w 469106"/>
              <a:gd name="connsiteY7" fmla="*/ 297425 h 297425"/>
              <a:gd name="connsiteX8" fmla="*/ 136957 w 469106"/>
              <a:gd name="connsiteY8" fmla="*/ 297425 h 297425"/>
              <a:gd name="connsiteX9" fmla="*/ 136814 w 469106"/>
              <a:gd name="connsiteY9" fmla="*/ 259161 h 297425"/>
              <a:gd name="connsiteX10" fmla="*/ 175904 w 469106"/>
              <a:gd name="connsiteY10" fmla="*/ 170162 h 297425"/>
              <a:gd name="connsiteX11" fmla="*/ 254084 w 469106"/>
              <a:gd name="connsiteY11" fmla="*/ 145820 h 297425"/>
              <a:gd name="connsiteX12" fmla="*/ 253144 w 469106"/>
              <a:gd name="connsiteY12" fmla="*/ 186 h 297425"/>
              <a:gd name="connsiteX13" fmla="*/ 464568 w 469106"/>
              <a:gd name="connsiteY13" fmla="*/ 182332 h 297425"/>
              <a:gd name="connsiteX14" fmla="*/ 468045 w 469106"/>
              <a:gd name="connsiteY14" fmla="*/ 247465 h 297425"/>
              <a:gd name="connsiteX15" fmla="*/ 455239 w 469106"/>
              <a:gd name="connsiteY15" fmla="*/ 297425 h 297425"/>
              <a:gd name="connsiteX16" fmla="*/ 388170 w 469106"/>
              <a:gd name="connsiteY16" fmla="*/ 297425 h 297425"/>
              <a:gd name="connsiteX17" fmla="*/ 399919 w 469106"/>
              <a:gd name="connsiteY17" fmla="*/ 250793 h 297425"/>
              <a:gd name="connsiteX18" fmla="*/ 380374 w 469106"/>
              <a:gd name="connsiteY18" fmla="*/ 133649 h 297425"/>
              <a:gd name="connsiteX19" fmla="*/ 181918 w 469106"/>
              <a:gd name="connsiteY19" fmla="*/ 36282 h 297425"/>
              <a:gd name="connsiteX20" fmla="*/ 66904 w 469106"/>
              <a:gd name="connsiteY20" fmla="*/ 236531 h 297425"/>
              <a:gd name="connsiteX21" fmla="*/ 67478 w 469106"/>
              <a:gd name="connsiteY21" fmla="*/ 297425 h 297425"/>
              <a:gd name="connsiteX22" fmla="*/ 814 w 469106"/>
              <a:gd name="connsiteY22" fmla="*/ 297425 h 297425"/>
              <a:gd name="connsiteX23" fmla="*/ 0 w 469106"/>
              <a:gd name="connsiteY23" fmla="*/ 227973 h 297425"/>
              <a:gd name="connsiteX24" fmla="*/ 85697 w 469106"/>
              <a:gd name="connsiteY24" fmla="*/ 60624 h 297425"/>
              <a:gd name="connsiteX25" fmla="*/ 253144 w 469106"/>
              <a:gd name="connsiteY25" fmla="*/ 186 h 29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69106" h="297425">
                <a:moveTo>
                  <a:pt x="254084" y="145820"/>
                </a:moveTo>
                <a:cubicBezTo>
                  <a:pt x="284153" y="151905"/>
                  <a:pt x="296181" y="176247"/>
                  <a:pt x="308208" y="200589"/>
                </a:cubicBezTo>
                <a:cubicBezTo>
                  <a:pt x="314222" y="206674"/>
                  <a:pt x="254084" y="224930"/>
                  <a:pt x="242056" y="206674"/>
                </a:cubicBezTo>
                <a:cubicBezTo>
                  <a:pt x="239049" y="203632"/>
                  <a:pt x="236042" y="199067"/>
                  <a:pt x="233036" y="193743"/>
                </a:cubicBezTo>
                <a:lnTo>
                  <a:pt x="230290" y="188418"/>
                </a:lnTo>
                <a:lnTo>
                  <a:pt x="224015" y="200589"/>
                </a:lnTo>
                <a:cubicBezTo>
                  <a:pt x="211987" y="224930"/>
                  <a:pt x="205973" y="255357"/>
                  <a:pt x="205973" y="285785"/>
                </a:cubicBezTo>
                <a:lnTo>
                  <a:pt x="209096" y="297425"/>
                </a:lnTo>
                <a:lnTo>
                  <a:pt x="136957" y="297425"/>
                </a:lnTo>
                <a:cubicBezTo>
                  <a:pt x="136909" y="284670"/>
                  <a:pt x="136862" y="271916"/>
                  <a:pt x="136814" y="259161"/>
                </a:cubicBezTo>
                <a:cubicBezTo>
                  <a:pt x="141325" y="224931"/>
                  <a:pt x="154856" y="191461"/>
                  <a:pt x="175904" y="170162"/>
                </a:cubicBezTo>
                <a:cubicBezTo>
                  <a:pt x="193946" y="151905"/>
                  <a:pt x="224015" y="145820"/>
                  <a:pt x="254084" y="145820"/>
                </a:cubicBezTo>
                <a:close/>
                <a:moveTo>
                  <a:pt x="253144" y="186"/>
                </a:moveTo>
                <a:cubicBezTo>
                  <a:pt x="351809" y="4049"/>
                  <a:pt x="445775" y="68231"/>
                  <a:pt x="464568" y="182332"/>
                </a:cubicBezTo>
                <a:cubicBezTo>
                  <a:pt x="469078" y="203631"/>
                  <a:pt x="470206" y="225691"/>
                  <a:pt x="468045" y="247465"/>
                </a:cubicBezTo>
                <a:lnTo>
                  <a:pt x="455239" y="297425"/>
                </a:lnTo>
                <a:lnTo>
                  <a:pt x="388170" y="297425"/>
                </a:lnTo>
                <a:lnTo>
                  <a:pt x="399919" y="250793"/>
                </a:lnTo>
                <a:cubicBezTo>
                  <a:pt x="404430" y="211238"/>
                  <a:pt x="398416" y="170162"/>
                  <a:pt x="380374" y="133649"/>
                </a:cubicBezTo>
                <a:cubicBezTo>
                  <a:pt x="344291" y="60624"/>
                  <a:pt x="266112" y="-6315"/>
                  <a:pt x="181918" y="36282"/>
                </a:cubicBezTo>
                <a:cubicBezTo>
                  <a:pt x="109752" y="77359"/>
                  <a:pt x="74797" y="156089"/>
                  <a:pt x="66904" y="236531"/>
                </a:cubicBezTo>
                <a:cubicBezTo>
                  <a:pt x="67095" y="256829"/>
                  <a:pt x="67287" y="277127"/>
                  <a:pt x="67478" y="297425"/>
                </a:cubicBezTo>
                <a:lnTo>
                  <a:pt x="814" y="297425"/>
                </a:lnTo>
                <a:cubicBezTo>
                  <a:pt x="543" y="274274"/>
                  <a:pt x="271" y="251124"/>
                  <a:pt x="0" y="227973"/>
                </a:cubicBezTo>
                <a:cubicBezTo>
                  <a:pt x="9021" y="164076"/>
                  <a:pt x="37586" y="103222"/>
                  <a:pt x="85697" y="60624"/>
                </a:cubicBezTo>
                <a:cubicBezTo>
                  <a:pt x="133056" y="17266"/>
                  <a:pt x="193946" y="-2132"/>
                  <a:pt x="253144" y="186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3" name="รูปแบบอิสระ 103"/>
          <p:cNvSpPr>
            <a:spLocks/>
          </p:cNvSpPr>
          <p:nvPr/>
        </p:nvSpPr>
        <p:spPr bwMode="auto">
          <a:xfrm>
            <a:off x="9582151" y="7165976"/>
            <a:ext cx="427038" cy="327025"/>
          </a:xfrm>
          <a:custGeom>
            <a:avLst/>
            <a:gdLst>
              <a:gd name="T0" fmla="*/ 27 w 71"/>
              <a:gd name="T1" fmla="*/ 21 h 54"/>
              <a:gd name="T2" fmla="*/ 25 w 71"/>
              <a:gd name="T3" fmla="*/ 30 h 54"/>
              <a:gd name="T4" fmla="*/ 32 w 71"/>
              <a:gd name="T5" fmla="*/ 36 h 54"/>
              <a:gd name="T6" fmla="*/ 51 w 71"/>
              <a:gd name="T7" fmla="*/ 28 h 54"/>
              <a:gd name="T8" fmla="*/ 45 w 71"/>
              <a:gd name="T9" fmla="*/ 5 h 54"/>
              <a:gd name="T10" fmla="*/ 17 w 71"/>
              <a:gd name="T11" fmla="*/ 8 h 54"/>
              <a:gd name="T12" fmla="*/ 26 w 71"/>
              <a:gd name="T13" fmla="*/ 50 h 54"/>
              <a:gd name="T14" fmla="*/ 64 w 71"/>
              <a:gd name="T15" fmla="*/ 36 h 54"/>
              <a:gd name="T16" fmla="*/ 57 w 71"/>
              <a:gd name="T17" fmla="*/ 6 h 54"/>
              <a:gd name="T18" fmla="*/ 57 w 71"/>
              <a:gd name="T19" fmla="*/ 11 h 54"/>
              <a:gd name="T20" fmla="*/ 52 w 71"/>
              <a:gd name="T21" fmla="*/ 37 h 54"/>
              <a:gd name="T22" fmla="*/ 18 w 71"/>
              <a:gd name="T23" fmla="*/ 42 h 54"/>
              <a:gd name="T24" fmla="*/ 17 w 71"/>
              <a:gd name="T25" fmla="*/ 19 h 54"/>
              <a:gd name="T26" fmla="*/ 41 w 71"/>
              <a:gd name="T27" fmla="*/ 9 h 54"/>
              <a:gd name="T28" fmla="*/ 48 w 71"/>
              <a:gd name="T29" fmla="*/ 17 h 54"/>
              <a:gd name="T30" fmla="*/ 41 w 71"/>
              <a:gd name="T31" fmla="*/ 26 h 54"/>
              <a:gd name="T32" fmla="*/ 32 w 71"/>
              <a:gd name="T33" fmla="*/ 30 h 54"/>
              <a:gd name="T34" fmla="*/ 28 w 71"/>
              <a:gd name="T35" fmla="*/ 29 h 54"/>
              <a:gd name="T36" fmla="*/ 30 w 71"/>
              <a:gd name="T37" fmla="*/ 31 h 54"/>
              <a:gd name="T38" fmla="*/ 32 w 71"/>
              <a:gd name="T39" fmla="*/ 27 h 54"/>
              <a:gd name="T40" fmla="*/ 27 w 71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21"/>
                </a:moveTo>
                <a:cubicBezTo>
                  <a:pt x="25" y="24"/>
                  <a:pt x="24" y="27"/>
                  <a:pt x="25" y="30"/>
                </a:cubicBezTo>
                <a:cubicBezTo>
                  <a:pt x="26" y="32"/>
                  <a:pt x="28" y="35"/>
                  <a:pt x="32" y="36"/>
                </a:cubicBezTo>
                <a:cubicBezTo>
                  <a:pt x="38" y="37"/>
                  <a:pt x="47" y="33"/>
                  <a:pt x="51" y="28"/>
                </a:cubicBezTo>
                <a:cubicBezTo>
                  <a:pt x="56" y="19"/>
                  <a:pt x="53" y="10"/>
                  <a:pt x="45" y="5"/>
                </a:cubicBezTo>
                <a:cubicBezTo>
                  <a:pt x="37" y="0"/>
                  <a:pt x="25" y="2"/>
                  <a:pt x="17" y="8"/>
                </a:cubicBezTo>
                <a:cubicBezTo>
                  <a:pt x="0" y="21"/>
                  <a:pt x="7" y="44"/>
                  <a:pt x="26" y="50"/>
                </a:cubicBezTo>
                <a:cubicBezTo>
                  <a:pt x="39" y="54"/>
                  <a:pt x="56" y="47"/>
                  <a:pt x="64" y="36"/>
                </a:cubicBezTo>
                <a:cubicBezTo>
                  <a:pt x="71" y="25"/>
                  <a:pt x="66" y="14"/>
                  <a:pt x="57" y="6"/>
                </a:cubicBezTo>
                <a:cubicBezTo>
                  <a:pt x="53" y="3"/>
                  <a:pt x="56" y="9"/>
                  <a:pt x="57" y="11"/>
                </a:cubicBezTo>
                <a:cubicBezTo>
                  <a:pt x="67" y="19"/>
                  <a:pt x="61" y="30"/>
                  <a:pt x="52" y="37"/>
                </a:cubicBezTo>
                <a:cubicBezTo>
                  <a:pt x="42" y="44"/>
                  <a:pt x="28" y="48"/>
                  <a:pt x="18" y="42"/>
                </a:cubicBezTo>
                <a:cubicBezTo>
                  <a:pt x="9" y="37"/>
                  <a:pt x="12" y="26"/>
                  <a:pt x="17" y="19"/>
                </a:cubicBezTo>
                <a:cubicBezTo>
                  <a:pt x="22" y="11"/>
                  <a:pt x="32" y="7"/>
                  <a:pt x="41" y="9"/>
                </a:cubicBezTo>
                <a:cubicBezTo>
                  <a:pt x="46" y="9"/>
                  <a:pt x="50" y="12"/>
                  <a:pt x="48" y="17"/>
                </a:cubicBezTo>
                <a:cubicBezTo>
                  <a:pt x="48" y="21"/>
                  <a:pt x="45" y="24"/>
                  <a:pt x="41" y="26"/>
                </a:cubicBezTo>
                <a:cubicBezTo>
                  <a:pt x="39" y="28"/>
                  <a:pt x="35" y="29"/>
                  <a:pt x="32" y="30"/>
                </a:cubicBezTo>
                <a:cubicBezTo>
                  <a:pt x="30" y="30"/>
                  <a:pt x="29" y="30"/>
                  <a:pt x="28" y="29"/>
                </a:cubicBezTo>
                <a:cubicBezTo>
                  <a:pt x="29" y="32"/>
                  <a:pt x="30" y="32"/>
                  <a:pt x="30" y="31"/>
                </a:cubicBezTo>
                <a:cubicBezTo>
                  <a:pt x="30" y="30"/>
                  <a:pt x="31" y="28"/>
                  <a:pt x="32" y="27"/>
                </a:cubicBezTo>
                <a:cubicBezTo>
                  <a:pt x="33" y="25"/>
                  <a:pt x="28" y="21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4" name="รูปแบบอิสระ 193"/>
          <p:cNvSpPr>
            <a:spLocks/>
          </p:cNvSpPr>
          <p:nvPr/>
        </p:nvSpPr>
        <p:spPr bwMode="auto">
          <a:xfrm>
            <a:off x="7804625" y="7099069"/>
            <a:ext cx="464091" cy="323849"/>
          </a:xfrm>
          <a:custGeom>
            <a:avLst/>
            <a:gdLst>
              <a:gd name="connsiteX0" fmla="*/ 309458 w 464091"/>
              <a:gd name="connsiteY0" fmla="*/ 0 h 323849"/>
              <a:gd name="connsiteX1" fmla="*/ 338379 w 464091"/>
              <a:gd name="connsiteY1" fmla="*/ 0 h 323849"/>
              <a:gd name="connsiteX2" fmla="*/ 350216 w 464091"/>
              <a:gd name="connsiteY2" fmla="*/ 22262 h 323849"/>
              <a:gd name="connsiteX3" fmla="*/ 341188 w 464091"/>
              <a:gd name="connsiteY3" fmla="*/ 127748 h 323849"/>
              <a:gd name="connsiteX4" fmla="*/ 190725 w 464091"/>
              <a:gd name="connsiteY4" fmla="*/ 194530 h 323849"/>
              <a:gd name="connsiteX5" fmla="*/ 136558 w 464091"/>
              <a:gd name="connsiteY5" fmla="*/ 145961 h 323849"/>
              <a:gd name="connsiteX6" fmla="*/ 148595 w 464091"/>
              <a:gd name="connsiteY6" fmla="*/ 73108 h 323849"/>
              <a:gd name="connsiteX7" fmla="*/ 190725 w 464091"/>
              <a:gd name="connsiteY7" fmla="*/ 127748 h 323849"/>
              <a:gd name="connsiteX8" fmla="*/ 182449 w 464091"/>
              <a:gd name="connsiteY8" fmla="*/ 137614 h 323849"/>
              <a:gd name="connsiteX9" fmla="*/ 181202 w 464091"/>
              <a:gd name="connsiteY9" fmla="*/ 142396 h 323849"/>
              <a:gd name="connsiteX10" fmla="*/ 173422 w 464091"/>
              <a:gd name="connsiteY10" fmla="*/ 144444 h 323849"/>
              <a:gd name="connsiteX11" fmla="*/ 160632 w 464091"/>
              <a:gd name="connsiteY11" fmla="*/ 139890 h 323849"/>
              <a:gd name="connsiteX12" fmla="*/ 178688 w 464091"/>
              <a:gd name="connsiteY12" fmla="*/ 152032 h 323849"/>
              <a:gd name="connsiteX13" fmla="*/ 181202 w 464091"/>
              <a:gd name="connsiteY13" fmla="*/ 142396 h 323849"/>
              <a:gd name="connsiteX14" fmla="*/ 190725 w 464091"/>
              <a:gd name="connsiteY14" fmla="*/ 139890 h 323849"/>
              <a:gd name="connsiteX15" fmla="*/ 262947 w 464091"/>
              <a:gd name="connsiteY15" fmla="*/ 115606 h 323849"/>
              <a:gd name="connsiteX16" fmla="*/ 317114 w 464091"/>
              <a:gd name="connsiteY16" fmla="*/ 36681 h 323849"/>
              <a:gd name="connsiteX17" fmla="*/ 315328 w 464091"/>
              <a:gd name="connsiteY17" fmla="*/ 9171 h 323849"/>
              <a:gd name="connsiteX18" fmla="*/ 34379 w 464091"/>
              <a:gd name="connsiteY18" fmla="*/ 0 h 323849"/>
              <a:gd name="connsiteX19" fmla="*/ 121091 w 464091"/>
              <a:gd name="connsiteY19" fmla="*/ 0 h 323849"/>
              <a:gd name="connsiteX20" fmla="*/ 106277 w 464091"/>
              <a:gd name="connsiteY20" fmla="*/ 9171 h 323849"/>
              <a:gd name="connsiteX21" fmla="*/ 70354 w 464091"/>
              <a:gd name="connsiteY21" fmla="*/ 48823 h 323849"/>
              <a:gd name="connsiteX22" fmla="*/ 88409 w 464091"/>
              <a:gd name="connsiteY22" fmla="*/ 243099 h 323849"/>
              <a:gd name="connsiteX23" fmla="*/ 347207 w 464091"/>
              <a:gd name="connsiteY23" fmla="*/ 206672 h 323849"/>
              <a:gd name="connsiteX24" fmla="*/ 420840 w 464091"/>
              <a:gd name="connsiteY24" fmla="*/ 40191 h 323849"/>
              <a:gd name="connsiteX25" fmla="*/ 394907 w 464091"/>
              <a:gd name="connsiteY25" fmla="*/ 0 h 323849"/>
              <a:gd name="connsiteX26" fmla="*/ 424947 w 464091"/>
              <a:gd name="connsiteY26" fmla="*/ 0 h 323849"/>
              <a:gd name="connsiteX27" fmla="*/ 455541 w 464091"/>
              <a:gd name="connsiteY27" fmla="*/ 60966 h 323849"/>
              <a:gd name="connsiteX28" fmla="*/ 443504 w 464091"/>
              <a:gd name="connsiteY28" fmla="*/ 194530 h 323849"/>
              <a:gd name="connsiteX29" fmla="*/ 148595 w 464091"/>
              <a:gd name="connsiteY29" fmla="*/ 315953 h 323849"/>
              <a:gd name="connsiteX30" fmla="*/ 27472 w 464091"/>
              <a:gd name="connsiteY30" fmla="*/ 8341 h 323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64091" h="323849">
                <a:moveTo>
                  <a:pt x="309458" y="0"/>
                </a:moveTo>
                <a:lnTo>
                  <a:pt x="338379" y="0"/>
                </a:lnTo>
                <a:lnTo>
                  <a:pt x="350216" y="22262"/>
                </a:lnTo>
                <a:cubicBezTo>
                  <a:pt x="360749" y="54894"/>
                  <a:pt x="359244" y="91321"/>
                  <a:pt x="341188" y="127748"/>
                </a:cubicBezTo>
                <a:cubicBezTo>
                  <a:pt x="317114" y="170246"/>
                  <a:pt x="244892" y="200601"/>
                  <a:pt x="190725" y="194530"/>
                </a:cubicBezTo>
                <a:cubicBezTo>
                  <a:pt x="166651" y="188459"/>
                  <a:pt x="148595" y="164175"/>
                  <a:pt x="136558" y="145961"/>
                </a:cubicBezTo>
                <a:cubicBezTo>
                  <a:pt x="124521" y="121677"/>
                  <a:pt x="136558" y="97392"/>
                  <a:pt x="148595" y="73108"/>
                </a:cubicBezTo>
                <a:cubicBezTo>
                  <a:pt x="154613" y="67037"/>
                  <a:pt x="196743" y="109534"/>
                  <a:pt x="190725" y="127748"/>
                </a:cubicBezTo>
                <a:cubicBezTo>
                  <a:pt x="187715" y="130784"/>
                  <a:pt x="184706" y="133819"/>
                  <a:pt x="182449" y="137614"/>
                </a:cubicBezTo>
                <a:lnTo>
                  <a:pt x="181202" y="142396"/>
                </a:lnTo>
                <a:lnTo>
                  <a:pt x="173422" y="144444"/>
                </a:lnTo>
                <a:cubicBezTo>
                  <a:pt x="168155" y="144444"/>
                  <a:pt x="163641" y="142926"/>
                  <a:pt x="160632" y="139890"/>
                </a:cubicBezTo>
                <a:cubicBezTo>
                  <a:pt x="166651" y="164175"/>
                  <a:pt x="172669" y="164175"/>
                  <a:pt x="178688" y="152032"/>
                </a:cubicBezTo>
                <a:lnTo>
                  <a:pt x="181202" y="142396"/>
                </a:lnTo>
                <a:lnTo>
                  <a:pt x="190725" y="139890"/>
                </a:lnTo>
                <a:cubicBezTo>
                  <a:pt x="214799" y="139890"/>
                  <a:pt x="244892" y="127748"/>
                  <a:pt x="262947" y="115606"/>
                </a:cubicBezTo>
                <a:cubicBezTo>
                  <a:pt x="293040" y="97392"/>
                  <a:pt x="311096" y="73108"/>
                  <a:pt x="317114" y="36681"/>
                </a:cubicBezTo>
                <a:cubicBezTo>
                  <a:pt x="318619" y="26057"/>
                  <a:pt x="317867" y="16950"/>
                  <a:pt x="315328" y="9171"/>
                </a:cubicBezTo>
                <a:close/>
                <a:moveTo>
                  <a:pt x="34379" y="0"/>
                </a:moveTo>
                <a:lnTo>
                  <a:pt x="121091" y="0"/>
                </a:lnTo>
                <a:lnTo>
                  <a:pt x="106277" y="9171"/>
                </a:lnTo>
                <a:cubicBezTo>
                  <a:pt x="92923" y="20365"/>
                  <a:pt x="80886" y="33645"/>
                  <a:pt x="70354" y="48823"/>
                </a:cubicBezTo>
                <a:cubicBezTo>
                  <a:pt x="34242" y="109534"/>
                  <a:pt x="16187" y="200601"/>
                  <a:pt x="88409" y="243099"/>
                </a:cubicBezTo>
                <a:cubicBezTo>
                  <a:pt x="166651" y="297739"/>
                  <a:pt x="281003" y="267384"/>
                  <a:pt x="347207" y="206672"/>
                </a:cubicBezTo>
                <a:cubicBezTo>
                  <a:pt x="401374" y="165692"/>
                  <a:pt x="438614" y="100807"/>
                  <a:pt x="420840" y="40191"/>
                </a:cubicBezTo>
                <a:lnTo>
                  <a:pt x="394907" y="0"/>
                </a:lnTo>
                <a:lnTo>
                  <a:pt x="424947" y="0"/>
                </a:lnTo>
                <a:lnTo>
                  <a:pt x="455541" y="60966"/>
                </a:lnTo>
                <a:cubicBezTo>
                  <a:pt x="469083" y="103463"/>
                  <a:pt x="467578" y="148997"/>
                  <a:pt x="443504" y="194530"/>
                </a:cubicBezTo>
                <a:cubicBezTo>
                  <a:pt x="389337" y="285597"/>
                  <a:pt x="256929" y="346308"/>
                  <a:pt x="148595" y="315953"/>
                </a:cubicBezTo>
                <a:cubicBezTo>
                  <a:pt x="22205" y="273455"/>
                  <a:pt x="-39673" y="119400"/>
                  <a:pt x="27472" y="834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5" name="รูปแบบอิสระ 105"/>
          <p:cNvSpPr>
            <a:spLocks/>
          </p:cNvSpPr>
          <p:nvPr/>
        </p:nvSpPr>
        <p:spPr bwMode="auto">
          <a:xfrm>
            <a:off x="6407151" y="6861176"/>
            <a:ext cx="420688" cy="328613"/>
          </a:xfrm>
          <a:custGeom>
            <a:avLst/>
            <a:gdLst>
              <a:gd name="T0" fmla="*/ 27 w 70"/>
              <a:gd name="T1" fmla="*/ 21 h 54"/>
              <a:gd name="T2" fmla="*/ 24 w 70"/>
              <a:gd name="T3" fmla="*/ 29 h 54"/>
              <a:gd name="T4" fmla="*/ 31 w 70"/>
              <a:gd name="T5" fmla="*/ 35 h 54"/>
              <a:gd name="T6" fmla="*/ 50 w 70"/>
              <a:gd name="T7" fmla="*/ 27 h 54"/>
              <a:gd name="T8" fmla="*/ 44 w 70"/>
              <a:gd name="T9" fmla="*/ 5 h 54"/>
              <a:gd name="T10" fmla="*/ 16 w 70"/>
              <a:gd name="T11" fmla="*/ 8 h 54"/>
              <a:gd name="T12" fmla="*/ 25 w 70"/>
              <a:gd name="T13" fmla="*/ 50 h 54"/>
              <a:gd name="T14" fmla="*/ 63 w 70"/>
              <a:gd name="T15" fmla="*/ 35 h 54"/>
              <a:gd name="T16" fmla="*/ 56 w 70"/>
              <a:gd name="T17" fmla="*/ 6 h 54"/>
              <a:gd name="T18" fmla="*/ 57 w 70"/>
              <a:gd name="T19" fmla="*/ 10 h 54"/>
              <a:gd name="T20" fmla="*/ 51 w 70"/>
              <a:gd name="T21" fmla="*/ 37 h 54"/>
              <a:gd name="T22" fmla="*/ 17 w 70"/>
              <a:gd name="T23" fmla="*/ 42 h 54"/>
              <a:gd name="T24" fmla="*/ 16 w 70"/>
              <a:gd name="T25" fmla="*/ 18 h 54"/>
              <a:gd name="T26" fmla="*/ 40 w 70"/>
              <a:gd name="T27" fmla="*/ 8 h 54"/>
              <a:gd name="T28" fmla="*/ 48 w 70"/>
              <a:gd name="T29" fmla="*/ 17 h 54"/>
              <a:gd name="T30" fmla="*/ 41 w 70"/>
              <a:gd name="T31" fmla="*/ 26 h 54"/>
              <a:gd name="T32" fmla="*/ 31 w 70"/>
              <a:gd name="T33" fmla="*/ 29 h 54"/>
              <a:gd name="T34" fmla="*/ 27 w 70"/>
              <a:gd name="T35" fmla="*/ 29 h 54"/>
              <a:gd name="T36" fmla="*/ 29 w 70"/>
              <a:gd name="T37" fmla="*/ 30 h 54"/>
              <a:gd name="T38" fmla="*/ 31 w 70"/>
              <a:gd name="T39" fmla="*/ 27 h 54"/>
              <a:gd name="T40" fmla="*/ 27 w 70"/>
              <a:gd name="T41" fmla="*/ 21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21"/>
                </a:moveTo>
                <a:cubicBezTo>
                  <a:pt x="25" y="24"/>
                  <a:pt x="23" y="26"/>
                  <a:pt x="24" y="29"/>
                </a:cubicBezTo>
                <a:cubicBezTo>
                  <a:pt x="26" y="32"/>
                  <a:pt x="28" y="35"/>
                  <a:pt x="31" y="35"/>
                </a:cubicBezTo>
                <a:cubicBezTo>
                  <a:pt x="37" y="36"/>
                  <a:pt x="47" y="33"/>
                  <a:pt x="50" y="27"/>
                </a:cubicBezTo>
                <a:cubicBezTo>
                  <a:pt x="56" y="19"/>
                  <a:pt x="53" y="10"/>
                  <a:pt x="44" y="5"/>
                </a:cubicBezTo>
                <a:cubicBezTo>
                  <a:pt x="36" y="0"/>
                  <a:pt x="24" y="2"/>
                  <a:pt x="16" y="8"/>
                </a:cubicBezTo>
                <a:cubicBezTo>
                  <a:pt x="0" y="21"/>
                  <a:pt x="7" y="44"/>
                  <a:pt x="25" y="50"/>
                </a:cubicBezTo>
                <a:cubicBezTo>
                  <a:pt x="38" y="54"/>
                  <a:pt x="55" y="47"/>
                  <a:pt x="63" y="35"/>
                </a:cubicBezTo>
                <a:cubicBezTo>
                  <a:pt x="70" y="25"/>
                  <a:pt x="65" y="13"/>
                  <a:pt x="56" y="6"/>
                </a:cubicBezTo>
                <a:cubicBezTo>
                  <a:pt x="53" y="3"/>
                  <a:pt x="55" y="9"/>
                  <a:pt x="57" y="10"/>
                </a:cubicBezTo>
                <a:cubicBezTo>
                  <a:pt x="66" y="18"/>
                  <a:pt x="60" y="30"/>
                  <a:pt x="51" y="37"/>
                </a:cubicBezTo>
                <a:cubicBezTo>
                  <a:pt x="42" y="44"/>
                  <a:pt x="27" y="48"/>
                  <a:pt x="17" y="42"/>
                </a:cubicBezTo>
                <a:cubicBezTo>
                  <a:pt x="9" y="36"/>
                  <a:pt x="11" y="26"/>
                  <a:pt x="16" y="18"/>
                </a:cubicBezTo>
                <a:cubicBezTo>
                  <a:pt x="22" y="11"/>
                  <a:pt x="31" y="7"/>
                  <a:pt x="40" y="8"/>
                </a:cubicBezTo>
                <a:cubicBezTo>
                  <a:pt x="46" y="9"/>
                  <a:pt x="49" y="11"/>
                  <a:pt x="48" y="17"/>
                </a:cubicBezTo>
                <a:cubicBezTo>
                  <a:pt x="47" y="21"/>
                  <a:pt x="44" y="24"/>
                  <a:pt x="41" y="26"/>
                </a:cubicBezTo>
                <a:cubicBezTo>
                  <a:pt x="38" y="28"/>
                  <a:pt x="34" y="29"/>
                  <a:pt x="31" y="29"/>
                </a:cubicBezTo>
                <a:cubicBezTo>
                  <a:pt x="30" y="29"/>
                  <a:pt x="28" y="29"/>
                  <a:pt x="27" y="29"/>
                </a:cubicBezTo>
                <a:cubicBezTo>
                  <a:pt x="28" y="31"/>
                  <a:pt x="29" y="32"/>
                  <a:pt x="29" y="30"/>
                </a:cubicBezTo>
                <a:cubicBezTo>
                  <a:pt x="29" y="29"/>
                  <a:pt x="30" y="28"/>
                  <a:pt x="31" y="27"/>
                </a:cubicBezTo>
                <a:cubicBezTo>
                  <a:pt x="32" y="25"/>
                  <a:pt x="27" y="20"/>
                  <a:pt x="27" y="21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6" name="รูปแบบอิสระ 195"/>
          <p:cNvSpPr>
            <a:spLocks/>
          </p:cNvSpPr>
          <p:nvPr/>
        </p:nvSpPr>
        <p:spPr bwMode="auto">
          <a:xfrm>
            <a:off x="6827362" y="7499532"/>
            <a:ext cx="599198" cy="272868"/>
          </a:xfrm>
          <a:custGeom>
            <a:avLst/>
            <a:gdLst>
              <a:gd name="connsiteX0" fmla="*/ 204974 w 599198"/>
              <a:gd name="connsiteY0" fmla="*/ 201044 h 272868"/>
              <a:gd name="connsiteX1" fmla="*/ 244754 w 599198"/>
              <a:gd name="connsiteY1" fmla="*/ 253153 h 272868"/>
              <a:gd name="connsiteX2" fmla="*/ 241275 w 599198"/>
              <a:gd name="connsiteY2" fmla="*/ 272868 h 272868"/>
              <a:gd name="connsiteX3" fmla="*/ 175524 w 599198"/>
              <a:gd name="connsiteY3" fmla="*/ 272868 h 272868"/>
              <a:gd name="connsiteX4" fmla="*/ 178642 w 599198"/>
              <a:gd name="connsiteY4" fmla="*/ 238251 h 272868"/>
              <a:gd name="connsiteX5" fmla="*/ 204974 w 599198"/>
              <a:gd name="connsiteY5" fmla="*/ 201044 h 272868"/>
              <a:gd name="connsiteX6" fmla="*/ 514748 w 599198"/>
              <a:gd name="connsiteY6" fmla="*/ 90941 h 272868"/>
              <a:gd name="connsiteX7" fmla="*/ 529983 w 599198"/>
              <a:gd name="connsiteY7" fmla="*/ 103850 h 272868"/>
              <a:gd name="connsiteX8" fmla="*/ 599198 w 599198"/>
              <a:gd name="connsiteY8" fmla="*/ 270902 h 272868"/>
              <a:gd name="connsiteX9" fmla="*/ 598970 w 599198"/>
              <a:gd name="connsiteY9" fmla="*/ 272868 h 272868"/>
              <a:gd name="connsiteX10" fmla="*/ 551710 w 599198"/>
              <a:gd name="connsiteY10" fmla="*/ 272868 h 272868"/>
              <a:gd name="connsiteX11" fmla="*/ 560453 w 599198"/>
              <a:gd name="connsiteY11" fmla="*/ 233600 h 272868"/>
              <a:gd name="connsiteX12" fmla="*/ 529983 w 599198"/>
              <a:gd name="connsiteY12" fmla="*/ 152447 h 272868"/>
              <a:gd name="connsiteX13" fmla="*/ 514748 w 599198"/>
              <a:gd name="connsiteY13" fmla="*/ 90941 h 272868"/>
              <a:gd name="connsiteX14" fmla="*/ 278703 w 599198"/>
              <a:gd name="connsiteY14" fmla="*/ 1340 h 272868"/>
              <a:gd name="connsiteX15" fmla="*/ 415628 w 599198"/>
              <a:gd name="connsiteY15" fmla="*/ 67402 h 272868"/>
              <a:gd name="connsiteX16" fmla="*/ 476568 w 599198"/>
              <a:gd name="connsiteY16" fmla="*/ 190413 h 272868"/>
              <a:gd name="connsiteX17" fmla="*/ 449805 w 599198"/>
              <a:gd name="connsiteY17" fmla="*/ 272868 h 272868"/>
              <a:gd name="connsiteX18" fmla="*/ 351162 w 599198"/>
              <a:gd name="connsiteY18" fmla="*/ 272868 h 272868"/>
              <a:gd name="connsiteX19" fmla="*/ 391553 w 599198"/>
              <a:gd name="connsiteY19" fmla="*/ 251919 h 272868"/>
              <a:gd name="connsiteX20" fmla="*/ 427666 w 599198"/>
              <a:gd name="connsiteY20" fmla="*/ 201044 h 272868"/>
              <a:gd name="connsiteX21" fmla="*/ 367479 w 599198"/>
              <a:gd name="connsiteY21" fmla="*/ 91700 h 272868"/>
              <a:gd name="connsiteX22" fmla="*/ 108675 w 599198"/>
              <a:gd name="connsiteY22" fmla="*/ 146372 h 272868"/>
              <a:gd name="connsiteX23" fmla="*/ 41717 w 599198"/>
              <a:gd name="connsiteY23" fmla="*/ 268624 h 272868"/>
              <a:gd name="connsiteX24" fmla="*/ 41723 w 599198"/>
              <a:gd name="connsiteY24" fmla="*/ 272868 h 272868"/>
              <a:gd name="connsiteX25" fmla="*/ 1188 w 599198"/>
              <a:gd name="connsiteY25" fmla="*/ 272868 h 272868"/>
              <a:gd name="connsiteX26" fmla="*/ 338 w 599198"/>
              <a:gd name="connsiteY26" fmla="*/ 267865 h 272868"/>
              <a:gd name="connsiteX27" fmla="*/ 132750 w 599198"/>
              <a:gd name="connsiteY27" fmla="*/ 30954 h 272868"/>
              <a:gd name="connsiteX28" fmla="*/ 278703 w 599198"/>
              <a:gd name="connsiteY28" fmla="*/ 1340 h 2728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9198" h="272868">
                <a:moveTo>
                  <a:pt x="204974" y="201044"/>
                </a:moveTo>
                <a:cubicBezTo>
                  <a:pt x="214002" y="191932"/>
                  <a:pt x="239958" y="227240"/>
                  <a:pt x="244754" y="253153"/>
                </a:cubicBezTo>
                <a:lnTo>
                  <a:pt x="241275" y="272868"/>
                </a:lnTo>
                <a:lnTo>
                  <a:pt x="175524" y="272868"/>
                </a:lnTo>
                <a:lnTo>
                  <a:pt x="178642" y="238251"/>
                </a:lnTo>
                <a:cubicBezTo>
                  <a:pt x="185413" y="225342"/>
                  <a:pt x="195946" y="213193"/>
                  <a:pt x="204974" y="201044"/>
                </a:cubicBezTo>
                <a:close/>
                <a:moveTo>
                  <a:pt x="514748" y="90941"/>
                </a:moveTo>
                <a:cubicBezTo>
                  <a:pt x="517570" y="89802"/>
                  <a:pt x="522460" y="93219"/>
                  <a:pt x="529983" y="103850"/>
                </a:cubicBezTo>
                <a:cubicBezTo>
                  <a:pt x="569105" y="155484"/>
                  <a:pt x="594684" y="213193"/>
                  <a:pt x="599198" y="270902"/>
                </a:cubicBezTo>
                <a:lnTo>
                  <a:pt x="598970" y="272868"/>
                </a:lnTo>
                <a:lnTo>
                  <a:pt x="551710" y="272868"/>
                </a:lnTo>
                <a:lnTo>
                  <a:pt x="560453" y="233600"/>
                </a:lnTo>
                <a:cubicBezTo>
                  <a:pt x="558948" y="207118"/>
                  <a:pt x="549544" y="179783"/>
                  <a:pt x="529983" y="152447"/>
                </a:cubicBezTo>
                <a:cubicBezTo>
                  <a:pt x="516441" y="138779"/>
                  <a:pt x="506285" y="94358"/>
                  <a:pt x="514748" y="90941"/>
                </a:cubicBezTo>
                <a:close/>
                <a:moveTo>
                  <a:pt x="278703" y="1340"/>
                </a:moveTo>
                <a:cubicBezTo>
                  <a:pt x="329862" y="6656"/>
                  <a:pt x="379516" y="27917"/>
                  <a:pt x="415628" y="67402"/>
                </a:cubicBezTo>
                <a:cubicBezTo>
                  <a:pt x="451741" y="103850"/>
                  <a:pt x="472806" y="146372"/>
                  <a:pt x="476568" y="190413"/>
                </a:cubicBezTo>
                <a:lnTo>
                  <a:pt x="449805" y="272868"/>
                </a:lnTo>
                <a:lnTo>
                  <a:pt x="351162" y="272868"/>
                </a:lnTo>
                <a:lnTo>
                  <a:pt x="391553" y="251919"/>
                </a:lnTo>
                <a:cubicBezTo>
                  <a:pt x="406600" y="239010"/>
                  <a:pt x="418638" y="222305"/>
                  <a:pt x="427666" y="201044"/>
                </a:cubicBezTo>
                <a:cubicBezTo>
                  <a:pt x="451740" y="146372"/>
                  <a:pt x="421647" y="115999"/>
                  <a:pt x="367479" y="91700"/>
                </a:cubicBezTo>
                <a:cubicBezTo>
                  <a:pt x="277198" y="61327"/>
                  <a:pt x="180899" y="79551"/>
                  <a:pt x="108675" y="146372"/>
                </a:cubicBezTo>
                <a:cubicBezTo>
                  <a:pt x="78581" y="179783"/>
                  <a:pt x="51497" y="223824"/>
                  <a:pt x="41717" y="268624"/>
                </a:cubicBezTo>
                <a:lnTo>
                  <a:pt x="41723" y="272868"/>
                </a:lnTo>
                <a:lnTo>
                  <a:pt x="1188" y="272868"/>
                </a:lnTo>
                <a:lnTo>
                  <a:pt x="338" y="267865"/>
                </a:lnTo>
                <a:cubicBezTo>
                  <a:pt x="-4176" y="175227"/>
                  <a:pt x="36451" y="82589"/>
                  <a:pt x="132750" y="30954"/>
                </a:cubicBezTo>
                <a:cubicBezTo>
                  <a:pt x="174881" y="6656"/>
                  <a:pt x="227544" y="-3975"/>
                  <a:pt x="278703" y="1340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7" name="รูปแบบอิสระ 196"/>
          <p:cNvSpPr>
            <a:spLocks/>
          </p:cNvSpPr>
          <p:nvPr/>
        </p:nvSpPr>
        <p:spPr bwMode="auto">
          <a:xfrm>
            <a:off x="9984488" y="7269732"/>
            <a:ext cx="73912" cy="309985"/>
          </a:xfrm>
          <a:custGeom>
            <a:avLst/>
            <a:gdLst>
              <a:gd name="connsiteX0" fmla="*/ 73912 w 73912"/>
              <a:gd name="connsiteY0" fmla="*/ 0 h 309985"/>
              <a:gd name="connsiteX1" fmla="*/ 73912 w 73912"/>
              <a:gd name="connsiteY1" fmla="*/ 88805 h 309985"/>
              <a:gd name="connsiteX2" fmla="*/ 73050 w 73912"/>
              <a:gd name="connsiteY2" fmla="*/ 89834 h 309985"/>
              <a:gd name="connsiteX3" fmla="*/ 52726 w 73912"/>
              <a:gd name="connsiteY3" fmla="*/ 244909 h 309985"/>
              <a:gd name="connsiteX4" fmla="*/ 73912 w 73912"/>
              <a:gd name="connsiteY4" fmla="*/ 266921 h 309985"/>
              <a:gd name="connsiteX5" fmla="*/ 73912 w 73912"/>
              <a:gd name="connsiteY5" fmla="*/ 309985 h 309985"/>
              <a:gd name="connsiteX6" fmla="*/ 59406 w 73912"/>
              <a:gd name="connsiteY6" fmla="*/ 297553 h 309985"/>
              <a:gd name="connsiteX7" fmla="*/ 67028 w 73912"/>
              <a:gd name="connsiteY7" fmla="*/ 4538 h 309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3912" h="309985">
                <a:moveTo>
                  <a:pt x="73912" y="0"/>
                </a:moveTo>
                <a:lnTo>
                  <a:pt x="73912" y="88805"/>
                </a:lnTo>
                <a:lnTo>
                  <a:pt x="73050" y="89834"/>
                </a:lnTo>
                <a:cubicBezTo>
                  <a:pt x="45950" y="135529"/>
                  <a:pt x="29013" y="198358"/>
                  <a:pt x="52726" y="244909"/>
                </a:cubicBezTo>
                <a:lnTo>
                  <a:pt x="73912" y="266921"/>
                </a:lnTo>
                <a:lnTo>
                  <a:pt x="73912" y="309985"/>
                </a:lnTo>
                <a:lnTo>
                  <a:pt x="59406" y="297553"/>
                </a:lnTo>
                <a:cubicBezTo>
                  <a:pt x="-14271" y="217017"/>
                  <a:pt x="-27821" y="86788"/>
                  <a:pt x="67028" y="453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8" name="รูปแบบอิสระ 197"/>
          <p:cNvSpPr>
            <a:spLocks/>
          </p:cNvSpPr>
          <p:nvPr/>
        </p:nvSpPr>
        <p:spPr bwMode="auto">
          <a:xfrm>
            <a:off x="9677044" y="7496722"/>
            <a:ext cx="359020" cy="275678"/>
          </a:xfrm>
          <a:custGeom>
            <a:avLst/>
            <a:gdLst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38046 w 359020"/>
              <a:gd name="connsiteY10" fmla="*/ 167008 h 275678"/>
              <a:gd name="connsiteX11" fmla="*/ 146090 w 359020"/>
              <a:gd name="connsiteY11" fmla="*/ 167008 h 275678"/>
              <a:gd name="connsiteX12" fmla="*/ 206414 w 359020"/>
              <a:gd name="connsiteY12" fmla="*/ 148824 h 275678"/>
              <a:gd name="connsiteX13" fmla="*/ 248642 w 359020"/>
              <a:gd name="connsiteY13" fmla="*/ 94272 h 275678"/>
              <a:gd name="connsiteX14" fmla="*/ 200382 w 359020"/>
              <a:gd name="connsiteY14" fmla="*/ 39720 h 275678"/>
              <a:gd name="connsiteX15" fmla="*/ 55602 w 359020"/>
              <a:gd name="connsiteY15" fmla="*/ 100333 h 275678"/>
              <a:gd name="connsiteX16" fmla="*/ 61634 w 359020"/>
              <a:gd name="connsiteY16" fmla="*/ 239745 h 275678"/>
              <a:gd name="connsiteX17" fmla="*/ 266740 w 359020"/>
              <a:gd name="connsiteY17" fmla="*/ 215499 h 275678"/>
              <a:gd name="connsiteX18" fmla="*/ 302934 w 359020"/>
              <a:gd name="connsiteY18" fmla="*/ 51842 h 275678"/>
              <a:gd name="connsiteX19" fmla="*/ 296902 w 359020"/>
              <a:gd name="connsiteY19" fmla="*/ 27597 h 275678"/>
              <a:gd name="connsiteX20" fmla="*/ 339130 w 359020"/>
              <a:gd name="connsiteY20" fmla="*/ 203376 h 275678"/>
              <a:gd name="connsiteX21" fmla="*/ 293980 w 359020"/>
              <a:gd name="connsiteY21" fmla="*/ 249121 h 275678"/>
              <a:gd name="connsiteX22" fmla="*/ 248300 w 359020"/>
              <a:gd name="connsiteY22" fmla="*/ 275678 h 275678"/>
              <a:gd name="connsiteX23" fmla="*/ 70128 w 359020"/>
              <a:gd name="connsiteY23" fmla="*/ 275678 h 275678"/>
              <a:gd name="connsiteX24" fmla="*/ 39484 w 359020"/>
              <a:gd name="connsiteY24" fmla="*/ 250257 h 275678"/>
              <a:gd name="connsiteX25" fmla="*/ 55602 w 359020"/>
              <a:gd name="connsiteY25" fmla="*/ 39720 h 275678"/>
              <a:gd name="connsiteX26" fmla="*/ 140057 w 359020"/>
              <a:gd name="connsiteY26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146090 w 359020"/>
              <a:gd name="connsiteY10" fmla="*/ 167008 h 275678"/>
              <a:gd name="connsiteX11" fmla="*/ 206414 w 359020"/>
              <a:gd name="connsiteY11" fmla="*/ 148824 h 275678"/>
              <a:gd name="connsiteX12" fmla="*/ 248642 w 359020"/>
              <a:gd name="connsiteY12" fmla="*/ 94272 h 275678"/>
              <a:gd name="connsiteX13" fmla="*/ 200382 w 359020"/>
              <a:gd name="connsiteY13" fmla="*/ 39720 h 275678"/>
              <a:gd name="connsiteX14" fmla="*/ 55602 w 359020"/>
              <a:gd name="connsiteY14" fmla="*/ 100333 h 275678"/>
              <a:gd name="connsiteX15" fmla="*/ 61634 w 359020"/>
              <a:gd name="connsiteY15" fmla="*/ 239745 h 275678"/>
              <a:gd name="connsiteX16" fmla="*/ 266740 w 359020"/>
              <a:gd name="connsiteY16" fmla="*/ 215499 h 275678"/>
              <a:gd name="connsiteX17" fmla="*/ 302934 w 359020"/>
              <a:gd name="connsiteY17" fmla="*/ 51842 h 275678"/>
              <a:gd name="connsiteX18" fmla="*/ 296902 w 359020"/>
              <a:gd name="connsiteY18" fmla="*/ 27597 h 275678"/>
              <a:gd name="connsiteX19" fmla="*/ 339130 w 359020"/>
              <a:gd name="connsiteY19" fmla="*/ 203376 h 275678"/>
              <a:gd name="connsiteX20" fmla="*/ 293980 w 359020"/>
              <a:gd name="connsiteY20" fmla="*/ 249121 h 275678"/>
              <a:gd name="connsiteX21" fmla="*/ 248300 w 359020"/>
              <a:gd name="connsiteY21" fmla="*/ 275678 h 275678"/>
              <a:gd name="connsiteX22" fmla="*/ 70128 w 359020"/>
              <a:gd name="connsiteY22" fmla="*/ 275678 h 275678"/>
              <a:gd name="connsiteX23" fmla="*/ 39484 w 359020"/>
              <a:gd name="connsiteY23" fmla="*/ 250257 h 275678"/>
              <a:gd name="connsiteX24" fmla="*/ 55602 w 359020"/>
              <a:gd name="connsiteY24" fmla="*/ 39720 h 275678"/>
              <a:gd name="connsiteX25" fmla="*/ 140057 w 359020"/>
              <a:gd name="connsiteY25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134024 w 359020"/>
              <a:gd name="connsiteY9" fmla="*/ 173070 h 275678"/>
              <a:gd name="connsiteX10" fmla="*/ 206414 w 359020"/>
              <a:gd name="connsiteY10" fmla="*/ 148824 h 275678"/>
              <a:gd name="connsiteX11" fmla="*/ 248642 w 359020"/>
              <a:gd name="connsiteY11" fmla="*/ 94272 h 275678"/>
              <a:gd name="connsiteX12" fmla="*/ 200382 w 359020"/>
              <a:gd name="connsiteY12" fmla="*/ 39720 h 275678"/>
              <a:gd name="connsiteX13" fmla="*/ 55602 w 359020"/>
              <a:gd name="connsiteY13" fmla="*/ 100333 h 275678"/>
              <a:gd name="connsiteX14" fmla="*/ 61634 w 359020"/>
              <a:gd name="connsiteY14" fmla="*/ 239745 h 275678"/>
              <a:gd name="connsiteX15" fmla="*/ 266740 w 359020"/>
              <a:gd name="connsiteY15" fmla="*/ 215499 h 275678"/>
              <a:gd name="connsiteX16" fmla="*/ 302934 w 359020"/>
              <a:gd name="connsiteY16" fmla="*/ 51842 h 275678"/>
              <a:gd name="connsiteX17" fmla="*/ 296902 w 359020"/>
              <a:gd name="connsiteY17" fmla="*/ 27597 h 275678"/>
              <a:gd name="connsiteX18" fmla="*/ 339130 w 359020"/>
              <a:gd name="connsiteY18" fmla="*/ 203376 h 275678"/>
              <a:gd name="connsiteX19" fmla="*/ 293980 w 359020"/>
              <a:gd name="connsiteY19" fmla="*/ 249121 h 275678"/>
              <a:gd name="connsiteX20" fmla="*/ 248300 w 359020"/>
              <a:gd name="connsiteY20" fmla="*/ 275678 h 275678"/>
              <a:gd name="connsiteX21" fmla="*/ 70128 w 359020"/>
              <a:gd name="connsiteY21" fmla="*/ 275678 h 275678"/>
              <a:gd name="connsiteX22" fmla="*/ 39484 w 359020"/>
              <a:gd name="connsiteY22" fmla="*/ 250257 h 275678"/>
              <a:gd name="connsiteX23" fmla="*/ 55602 w 359020"/>
              <a:gd name="connsiteY23" fmla="*/ 39720 h 275678"/>
              <a:gd name="connsiteX24" fmla="*/ 140057 w 359020"/>
              <a:gd name="connsiteY24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121960 w 359020"/>
              <a:gd name="connsiteY8" fmla="*/ 167008 h 275678"/>
              <a:gd name="connsiteX9" fmla="*/ 206414 w 359020"/>
              <a:gd name="connsiteY9" fmla="*/ 148824 h 275678"/>
              <a:gd name="connsiteX10" fmla="*/ 248642 w 359020"/>
              <a:gd name="connsiteY10" fmla="*/ 94272 h 275678"/>
              <a:gd name="connsiteX11" fmla="*/ 200382 w 359020"/>
              <a:gd name="connsiteY11" fmla="*/ 39720 h 275678"/>
              <a:gd name="connsiteX12" fmla="*/ 55602 w 359020"/>
              <a:gd name="connsiteY12" fmla="*/ 100333 h 275678"/>
              <a:gd name="connsiteX13" fmla="*/ 61634 w 359020"/>
              <a:gd name="connsiteY13" fmla="*/ 239745 h 275678"/>
              <a:gd name="connsiteX14" fmla="*/ 266740 w 359020"/>
              <a:gd name="connsiteY14" fmla="*/ 215499 h 275678"/>
              <a:gd name="connsiteX15" fmla="*/ 302934 w 359020"/>
              <a:gd name="connsiteY15" fmla="*/ 51842 h 275678"/>
              <a:gd name="connsiteX16" fmla="*/ 296902 w 359020"/>
              <a:gd name="connsiteY16" fmla="*/ 27597 h 275678"/>
              <a:gd name="connsiteX17" fmla="*/ 339130 w 359020"/>
              <a:gd name="connsiteY17" fmla="*/ 203376 h 275678"/>
              <a:gd name="connsiteX18" fmla="*/ 293980 w 359020"/>
              <a:gd name="connsiteY18" fmla="*/ 249121 h 275678"/>
              <a:gd name="connsiteX19" fmla="*/ 248300 w 359020"/>
              <a:gd name="connsiteY19" fmla="*/ 275678 h 275678"/>
              <a:gd name="connsiteX20" fmla="*/ 70128 w 359020"/>
              <a:gd name="connsiteY20" fmla="*/ 275678 h 275678"/>
              <a:gd name="connsiteX21" fmla="*/ 39484 w 359020"/>
              <a:gd name="connsiteY21" fmla="*/ 250257 h 275678"/>
              <a:gd name="connsiteX22" fmla="*/ 55602 w 359020"/>
              <a:gd name="connsiteY22" fmla="*/ 39720 h 275678"/>
              <a:gd name="connsiteX23" fmla="*/ 140057 w 359020"/>
              <a:gd name="connsiteY23" fmla="*/ 1078 h 275678"/>
              <a:gd name="connsiteX0" fmla="*/ 140057 w 359020"/>
              <a:gd name="connsiteY0" fmla="*/ 1078 h 275678"/>
              <a:gd name="connsiteX1" fmla="*/ 224512 w 359020"/>
              <a:gd name="connsiteY1" fmla="*/ 21535 h 275678"/>
              <a:gd name="connsiteX2" fmla="*/ 260707 w 359020"/>
              <a:gd name="connsiteY2" fmla="*/ 154885 h 275678"/>
              <a:gd name="connsiteX3" fmla="*/ 146090 w 359020"/>
              <a:gd name="connsiteY3" fmla="*/ 203376 h 275678"/>
              <a:gd name="connsiteX4" fmla="*/ 103862 w 359020"/>
              <a:gd name="connsiteY4" fmla="*/ 167008 h 275678"/>
              <a:gd name="connsiteX5" fmla="*/ 115927 w 359020"/>
              <a:gd name="connsiteY5" fmla="*/ 118517 h 275678"/>
              <a:gd name="connsiteX6" fmla="*/ 146090 w 359020"/>
              <a:gd name="connsiteY6" fmla="*/ 154885 h 275678"/>
              <a:gd name="connsiteX7" fmla="*/ 138046 w 359020"/>
              <a:gd name="connsiteY7" fmla="*/ 167008 h 275678"/>
              <a:gd name="connsiteX8" fmla="*/ 206414 w 359020"/>
              <a:gd name="connsiteY8" fmla="*/ 148824 h 275678"/>
              <a:gd name="connsiteX9" fmla="*/ 248642 w 359020"/>
              <a:gd name="connsiteY9" fmla="*/ 94272 h 275678"/>
              <a:gd name="connsiteX10" fmla="*/ 200382 w 359020"/>
              <a:gd name="connsiteY10" fmla="*/ 39720 h 275678"/>
              <a:gd name="connsiteX11" fmla="*/ 55602 w 359020"/>
              <a:gd name="connsiteY11" fmla="*/ 100333 h 275678"/>
              <a:gd name="connsiteX12" fmla="*/ 61634 w 359020"/>
              <a:gd name="connsiteY12" fmla="*/ 239745 h 275678"/>
              <a:gd name="connsiteX13" fmla="*/ 266740 w 359020"/>
              <a:gd name="connsiteY13" fmla="*/ 215499 h 275678"/>
              <a:gd name="connsiteX14" fmla="*/ 302934 w 359020"/>
              <a:gd name="connsiteY14" fmla="*/ 51842 h 275678"/>
              <a:gd name="connsiteX15" fmla="*/ 296902 w 359020"/>
              <a:gd name="connsiteY15" fmla="*/ 27597 h 275678"/>
              <a:gd name="connsiteX16" fmla="*/ 339130 w 359020"/>
              <a:gd name="connsiteY16" fmla="*/ 203376 h 275678"/>
              <a:gd name="connsiteX17" fmla="*/ 293980 w 359020"/>
              <a:gd name="connsiteY17" fmla="*/ 249121 h 275678"/>
              <a:gd name="connsiteX18" fmla="*/ 248300 w 359020"/>
              <a:gd name="connsiteY18" fmla="*/ 275678 h 275678"/>
              <a:gd name="connsiteX19" fmla="*/ 70128 w 359020"/>
              <a:gd name="connsiteY19" fmla="*/ 275678 h 275678"/>
              <a:gd name="connsiteX20" fmla="*/ 39484 w 359020"/>
              <a:gd name="connsiteY20" fmla="*/ 250257 h 275678"/>
              <a:gd name="connsiteX21" fmla="*/ 55602 w 359020"/>
              <a:gd name="connsiteY21" fmla="*/ 39720 h 275678"/>
              <a:gd name="connsiteX22" fmla="*/ 140057 w 359020"/>
              <a:gd name="connsiteY22" fmla="*/ 1078 h 275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59020" h="275678">
                <a:moveTo>
                  <a:pt x="140057" y="1078"/>
                </a:moveTo>
                <a:cubicBezTo>
                  <a:pt x="170219" y="-2710"/>
                  <a:pt x="200382" y="3351"/>
                  <a:pt x="224512" y="21535"/>
                </a:cubicBezTo>
                <a:cubicBezTo>
                  <a:pt x="272772" y="51842"/>
                  <a:pt x="290870" y="106395"/>
                  <a:pt x="260707" y="154885"/>
                </a:cubicBezTo>
                <a:cubicBezTo>
                  <a:pt x="242610" y="191254"/>
                  <a:pt x="182284" y="209438"/>
                  <a:pt x="146090" y="203376"/>
                </a:cubicBezTo>
                <a:cubicBezTo>
                  <a:pt x="127992" y="197315"/>
                  <a:pt x="115927" y="185192"/>
                  <a:pt x="103862" y="167008"/>
                </a:cubicBezTo>
                <a:cubicBezTo>
                  <a:pt x="97830" y="148824"/>
                  <a:pt x="109894" y="136701"/>
                  <a:pt x="115927" y="118517"/>
                </a:cubicBezTo>
                <a:cubicBezTo>
                  <a:pt x="121960" y="112456"/>
                  <a:pt x="152122" y="142763"/>
                  <a:pt x="146090" y="154885"/>
                </a:cubicBezTo>
                <a:lnTo>
                  <a:pt x="138046" y="167008"/>
                </a:lnTo>
                <a:lnTo>
                  <a:pt x="206414" y="148824"/>
                </a:lnTo>
                <a:cubicBezTo>
                  <a:pt x="224512" y="130640"/>
                  <a:pt x="242610" y="112456"/>
                  <a:pt x="248642" y="94272"/>
                </a:cubicBezTo>
                <a:cubicBezTo>
                  <a:pt x="254674" y="57904"/>
                  <a:pt x="230544" y="45781"/>
                  <a:pt x="200382" y="39720"/>
                </a:cubicBezTo>
                <a:cubicBezTo>
                  <a:pt x="146090" y="33658"/>
                  <a:pt x="91797" y="57904"/>
                  <a:pt x="55602" y="100333"/>
                </a:cubicBezTo>
                <a:cubicBezTo>
                  <a:pt x="25440" y="142763"/>
                  <a:pt x="13374" y="209438"/>
                  <a:pt x="61634" y="239745"/>
                </a:cubicBezTo>
                <a:cubicBezTo>
                  <a:pt x="121960" y="282174"/>
                  <a:pt x="212447" y="257929"/>
                  <a:pt x="266740" y="215499"/>
                </a:cubicBezTo>
                <a:cubicBezTo>
                  <a:pt x="321032" y="173070"/>
                  <a:pt x="357227" y="100333"/>
                  <a:pt x="302934" y="51842"/>
                </a:cubicBezTo>
                <a:cubicBezTo>
                  <a:pt x="290870" y="45781"/>
                  <a:pt x="278804" y="9413"/>
                  <a:pt x="296902" y="27597"/>
                </a:cubicBezTo>
                <a:cubicBezTo>
                  <a:pt x="351194" y="70026"/>
                  <a:pt x="381357" y="136701"/>
                  <a:pt x="339130" y="203376"/>
                </a:cubicBezTo>
                <a:cubicBezTo>
                  <a:pt x="327065" y="220045"/>
                  <a:pt x="311607" y="235577"/>
                  <a:pt x="293980" y="249121"/>
                </a:cubicBezTo>
                <a:lnTo>
                  <a:pt x="248300" y="275678"/>
                </a:lnTo>
                <a:lnTo>
                  <a:pt x="70128" y="275678"/>
                </a:lnTo>
                <a:lnTo>
                  <a:pt x="39484" y="250257"/>
                </a:lnTo>
                <a:cubicBezTo>
                  <a:pt x="-14526" y="192011"/>
                  <a:pt x="-16788" y="98818"/>
                  <a:pt x="55602" y="39720"/>
                </a:cubicBezTo>
                <a:cubicBezTo>
                  <a:pt x="79732" y="18505"/>
                  <a:pt x="109894" y="4867"/>
                  <a:pt x="140057" y="1078"/>
                </a:cubicBezTo>
                <a:close/>
              </a:path>
            </a:pathLst>
          </a:custGeom>
          <a:solidFill>
            <a:srgbClr val="D1E9A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199" name="รูปแบบอิสระ 72"/>
          <p:cNvSpPr>
            <a:spLocks/>
          </p:cNvSpPr>
          <p:nvPr/>
        </p:nvSpPr>
        <p:spPr bwMode="auto">
          <a:xfrm>
            <a:off x="9596438" y="4897800"/>
            <a:ext cx="319088" cy="320675"/>
          </a:xfrm>
          <a:custGeom>
            <a:avLst/>
            <a:gdLst>
              <a:gd name="T0" fmla="*/ 0 w 201"/>
              <a:gd name="T1" fmla="*/ 93 h 202"/>
              <a:gd name="T2" fmla="*/ 67 w 201"/>
              <a:gd name="T3" fmla="*/ 67 h 202"/>
              <a:gd name="T4" fmla="*/ 85 w 201"/>
              <a:gd name="T5" fmla="*/ 0 h 202"/>
              <a:gd name="T6" fmla="*/ 130 w 201"/>
              <a:gd name="T7" fmla="*/ 52 h 202"/>
              <a:gd name="T8" fmla="*/ 201 w 201"/>
              <a:gd name="T9" fmla="*/ 49 h 202"/>
              <a:gd name="T10" fmla="*/ 160 w 201"/>
              <a:gd name="T11" fmla="*/ 108 h 202"/>
              <a:gd name="T12" fmla="*/ 189 w 201"/>
              <a:gd name="T13" fmla="*/ 176 h 202"/>
              <a:gd name="T14" fmla="*/ 119 w 201"/>
              <a:gd name="T15" fmla="*/ 157 h 202"/>
              <a:gd name="T16" fmla="*/ 67 w 201"/>
              <a:gd name="T17" fmla="*/ 202 h 202"/>
              <a:gd name="T18" fmla="*/ 63 w 201"/>
              <a:gd name="T19" fmla="*/ 131 h 202"/>
              <a:gd name="T20" fmla="*/ 0 w 201"/>
              <a:gd name="T21" fmla="*/ 93 h 2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01" h="202">
                <a:moveTo>
                  <a:pt x="0" y="93"/>
                </a:moveTo>
                <a:lnTo>
                  <a:pt x="67" y="67"/>
                </a:lnTo>
                <a:lnTo>
                  <a:pt x="85" y="0"/>
                </a:lnTo>
                <a:lnTo>
                  <a:pt x="130" y="52"/>
                </a:lnTo>
                <a:lnTo>
                  <a:pt x="201" y="49"/>
                </a:lnTo>
                <a:lnTo>
                  <a:pt x="160" y="108"/>
                </a:lnTo>
                <a:lnTo>
                  <a:pt x="189" y="176"/>
                </a:lnTo>
                <a:lnTo>
                  <a:pt x="119" y="157"/>
                </a:lnTo>
                <a:lnTo>
                  <a:pt x="67" y="202"/>
                </a:lnTo>
                <a:lnTo>
                  <a:pt x="63" y="131"/>
                </a:lnTo>
                <a:lnTo>
                  <a:pt x="0" y="93"/>
                </a:lnTo>
                <a:close/>
              </a:path>
            </a:pathLst>
          </a:custGeom>
          <a:solidFill>
            <a:srgbClr val="CA67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0" name="รูปแบบอิสระ 199"/>
          <p:cNvSpPr>
            <a:spLocks/>
          </p:cNvSpPr>
          <p:nvPr/>
        </p:nvSpPr>
        <p:spPr bwMode="auto">
          <a:xfrm>
            <a:off x="5029200" y="152356"/>
            <a:ext cx="438716" cy="340786"/>
          </a:xfrm>
          <a:custGeom>
            <a:avLst/>
            <a:gdLst>
              <a:gd name="connsiteX0" fmla="*/ 242633 w 438716"/>
              <a:gd name="connsiteY0" fmla="*/ 160130 h 340786"/>
              <a:gd name="connsiteX1" fmla="*/ 398542 w 438716"/>
              <a:gd name="connsiteY1" fmla="*/ 319426 h 340786"/>
              <a:gd name="connsiteX2" fmla="*/ 398192 w 438716"/>
              <a:gd name="connsiteY2" fmla="*/ 340786 h 340786"/>
              <a:gd name="connsiteX3" fmla="*/ 350223 w 438716"/>
              <a:gd name="connsiteY3" fmla="*/ 340786 h 340786"/>
              <a:gd name="connsiteX4" fmla="*/ 348063 w 438716"/>
              <a:gd name="connsiteY4" fmla="*/ 275199 h 340786"/>
              <a:gd name="connsiteX5" fmla="*/ 296078 w 438716"/>
              <a:gd name="connsiteY5" fmla="*/ 234023 h 340786"/>
              <a:gd name="connsiteX6" fmla="*/ 181559 w 438716"/>
              <a:gd name="connsiteY6" fmla="*/ 258424 h 340786"/>
              <a:gd name="connsiteX7" fmla="*/ 109232 w 438716"/>
              <a:gd name="connsiteY7" fmla="*/ 337726 h 340786"/>
              <a:gd name="connsiteX8" fmla="*/ 108224 w 438716"/>
              <a:gd name="connsiteY8" fmla="*/ 340786 h 340786"/>
              <a:gd name="connsiteX9" fmla="*/ 53170 w 438716"/>
              <a:gd name="connsiteY9" fmla="*/ 340786 h 340786"/>
              <a:gd name="connsiteX10" fmla="*/ 48959 w 438716"/>
              <a:gd name="connsiteY10" fmla="*/ 307225 h 340786"/>
              <a:gd name="connsiteX11" fmla="*/ 205668 w 438716"/>
              <a:gd name="connsiteY11" fmla="*/ 160821 h 340786"/>
              <a:gd name="connsiteX12" fmla="*/ 242633 w 438716"/>
              <a:gd name="connsiteY12" fmla="*/ 160130 h 340786"/>
              <a:gd name="connsiteX13" fmla="*/ 223256 w 438716"/>
              <a:gd name="connsiteY13" fmla="*/ 607 h 340786"/>
              <a:gd name="connsiteX14" fmla="*/ 434705 w 438716"/>
              <a:gd name="connsiteY14" fmla="*/ 203522 h 340786"/>
              <a:gd name="connsiteX15" fmla="*/ 392514 w 438716"/>
              <a:gd name="connsiteY15" fmla="*/ 179121 h 340786"/>
              <a:gd name="connsiteX16" fmla="*/ 109232 w 438716"/>
              <a:gd name="connsiteY16" fmla="*/ 105919 h 340786"/>
              <a:gd name="connsiteX17" fmla="*/ 36151 w 438716"/>
              <a:gd name="connsiteY17" fmla="*/ 158724 h 340786"/>
              <a:gd name="connsiteX18" fmla="*/ 0 w 438716"/>
              <a:gd name="connsiteY18" fmla="*/ 202606 h 340786"/>
              <a:gd name="connsiteX19" fmla="*/ 0 w 438716"/>
              <a:gd name="connsiteY19" fmla="*/ 86533 h 340786"/>
              <a:gd name="connsiteX20" fmla="*/ 26251 w 438716"/>
              <a:gd name="connsiteY20" fmla="*/ 64302 h 340786"/>
              <a:gd name="connsiteX21" fmla="*/ 175532 w 438716"/>
              <a:gd name="connsiteY21" fmla="*/ 2216 h 340786"/>
              <a:gd name="connsiteX22" fmla="*/ 223256 w 438716"/>
              <a:gd name="connsiteY22" fmla="*/ 607 h 340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38716" h="340786">
                <a:moveTo>
                  <a:pt x="242633" y="160130"/>
                </a:moveTo>
                <a:cubicBezTo>
                  <a:pt x="325367" y="167302"/>
                  <a:pt x="382720" y="234023"/>
                  <a:pt x="398542" y="319426"/>
                </a:cubicBezTo>
                <a:lnTo>
                  <a:pt x="398192" y="340786"/>
                </a:lnTo>
                <a:lnTo>
                  <a:pt x="350223" y="340786"/>
                </a:lnTo>
                <a:lnTo>
                  <a:pt x="348063" y="275199"/>
                </a:lnTo>
                <a:cubicBezTo>
                  <a:pt x="339776" y="255374"/>
                  <a:pt x="323201" y="240123"/>
                  <a:pt x="296078" y="234023"/>
                </a:cubicBezTo>
                <a:cubicBezTo>
                  <a:pt x="253887" y="221823"/>
                  <a:pt x="211696" y="234023"/>
                  <a:pt x="181559" y="258424"/>
                </a:cubicBezTo>
                <a:cubicBezTo>
                  <a:pt x="151423" y="276724"/>
                  <a:pt x="127314" y="307225"/>
                  <a:pt x="109232" y="337726"/>
                </a:cubicBezTo>
                <a:lnTo>
                  <a:pt x="108224" y="340786"/>
                </a:lnTo>
                <a:lnTo>
                  <a:pt x="53170" y="340786"/>
                </a:lnTo>
                <a:lnTo>
                  <a:pt x="48959" y="307225"/>
                </a:lnTo>
                <a:cubicBezTo>
                  <a:pt x="61013" y="240123"/>
                  <a:pt x="133341" y="166921"/>
                  <a:pt x="205668" y="160821"/>
                </a:cubicBezTo>
                <a:cubicBezTo>
                  <a:pt x="218476" y="159296"/>
                  <a:pt x="230813" y="159105"/>
                  <a:pt x="242633" y="160130"/>
                </a:cubicBezTo>
                <a:close/>
                <a:moveTo>
                  <a:pt x="223256" y="607"/>
                </a:moveTo>
                <a:cubicBezTo>
                  <a:pt x="329887" y="8697"/>
                  <a:pt x="403062" y="96769"/>
                  <a:pt x="434705" y="203522"/>
                </a:cubicBezTo>
                <a:cubicBezTo>
                  <a:pt x="452787" y="252324"/>
                  <a:pt x="404569" y="203522"/>
                  <a:pt x="392514" y="179121"/>
                </a:cubicBezTo>
                <a:cubicBezTo>
                  <a:pt x="356351" y="51017"/>
                  <a:pt x="211696" y="57117"/>
                  <a:pt x="109232" y="105919"/>
                </a:cubicBezTo>
                <a:cubicBezTo>
                  <a:pt x="83616" y="119644"/>
                  <a:pt x="58753" y="137564"/>
                  <a:pt x="36151" y="158724"/>
                </a:cubicBezTo>
                <a:lnTo>
                  <a:pt x="0" y="202606"/>
                </a:lnTo>
                <a:lnTo>
                  <a:pt x="0" y="86533"/>
                </a:lnTo>
                <a:lnTo>
                  <a:pt x="26251" y="64302"/>
                </a:lnTo>
                <a:cubicBezTo>
                  <a:pt x="71561" y="31382"/>
                  <a:pt x="123546" y="9078"/>
                  <a:pt x="175532" y="2216"/>
                </a:cubicBezTo>
                <a:cubicBezTo>
                  <a:pt x="192107" y="-72"/>
                  <a:pt x="208023" y="-549"/>
                  <a:pt x="223256" y="60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1" name="รูปแบบอิสระ 125"/>
          <p:cNvSpPr>
            <a:spLocks/>
          </p:cNvSpPr>
          <p:nvPr/>
        </p:nvSpPr>
        <p:spPr bwMode="auto">
          <a:xfrm>
            <a:off x="5423267" y="440082"/>
            <a:ext cx="428911" cy="329343"/>
          </a:xfrm>
          <a:custGeom>
            <a:avLst/>
            <a:gdLst>
              <a:gd name="T0" fmla="*/ 27 w 71"/>
              <a:gd name="T1" fmla="*/ 33 h 54"/>
              <a:gd name="T2" fmla="*/ 25 w 71"/>
              <a:gd name="T3" fmla="*/ 25 h 54"/>
              <a:gd name="T4" fmla="*/ 32 w 71"/>
              <a:gd name="T5" fmla="*/ 19 h 54"/>
              <a:gd name="T6" fmla="*/ 51 w 71"/>
              <a:gd name="T7" fmla="*/ 27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9 h 54"/>
              <a:gd name="T16" fmla="*/ 57 w 71"/>
              <a:gd name="T17" fmla="*/ 48 h 54"/>
              <a:gd name="T18" fmla="*/ 57 w 71"/>
              <a:gd name="T19" fmla="*/ 44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6 h 54"/>
              <a:gd name="T26" fmla="*/ 41 w 71"/>
              <a:gd name="T27" fmla="*/ 46 h 54"/>
              <a:gd name="T28" fmla="*/ 49 w 71"/>
              <a:gd name="T29" fmla="*/ 37 h 54"/>
              <a:gd name="T30" fmla="*/ 41 w 71"/>
              <a:gd name="T31" fmla="*/ 28 h 54"/>
              <a:gd name="T32" fmla="*/ 32 w 71"/>
              <a:gd name="T33" fmla="*/ 25 h 54"/>
              <a:gd name="T34" fmla="*/ 28 w 71"/>
              <a:gd name="T35" fmla="*/ 25 h 54"/>
              <a:gd name="T36" fmla="*/ 30 w 71"/>
              <a:gd name="T37" fmla="*/ 24 h 54"/>
              <a:gd name="T38" fmla="*/ 32 w 71"/>
              <a:gd name="T39" fmla="*/ 27 h 54"/>
              <a:gd name="T40" fmla="*/ 27 w 71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3"/>
                </a:moveTo>
                <a:cubicBezTo>
                  <a:pt x="25" y="30"/>
                  <a:pt x="24" y="28"/>
                  <a:pt x="25" y="25"/>
                </a:cubicBezTo>
                <a:cubicBezTo>
                  <a:pt x="26" y="22"/>
                  <a:pt x="29" y="19"/>
                  <a:pt x="32" y="19"/>
                </a:cubicBezTo>
                <a:cubicBezTo>
                  <a:pt x="38" y="18"/>
                  <a:pt x="48" y="21"/>
                  <a:pt x="51" y="27"/>
                </a:cubicBezTo>
                <a:cubicBezTo>
                  <a:pt x="56" y="35"/>
                  <a:pt x="53" y="44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9"/>
                </a:cubicBezTo>
                <a:cubicBezTo>
                  <a:pt x="71" y="29"/>
                  <a:pt x="66" y="41"/>
                  <a:pt x="57" y="48"/>
                </a:cubicBezTo>
                <a:cubicBezTo>
                  <a:pt x="53" y="51"/>
                  <a:pt x="56" y="45"/>
                  <a:pt x="57" y="44"/>
                </a:cubicBezTo>
                <a:cubicBezTo>
                  <a:pt x="67" y="36"/>
                  <a:pt x="61" y="24"/>
                  <a:pt x="52" y="17"/>
                </a:cubicBezTo>
                <a:cubicBezTo>
                  <a:pt x="43" y="10"/>
                  <a:pt x="28" y="6"/>
                  <a:pt x="18" y="12"/>
                </a:cubicBezTo>
                <a:cubicBezTo>
                  <a:pt x="9" y="18"/>
                  <a:pt x="12" y="28"/>
                  <a:pt x="17" y="36"/>
                </a:cubicBezTo>
                <a:cubicBezTo>
                  <a:pt x="22" y="43"/>
                  <a:pt x="32" y="47"/>
                  <a:pt x="41" y="46"/>
                </a:cubicBezTo>
                <a:cubicBezTo>
                  <a:pt x="46" y="45"/>
                  <a:pt x="50" y="43"/>
                  <a:pt x="49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5"/>
                </a:cubicBezTo>
                <a:cubicBezTo>
                  <a:pt x="30" y="25"/>
                  <a:pt x="29" y="25"/>
                  <a:pt x="28" y="25"/>
                </a:cubicBezTo>
                <a:cubicBezTo>
                  <a:pt x="29" y="23"/>
                  <a:pt x="30" y="22"/>
                  <a:pt x="30" y="24"/>
                </a:cubicBezTo>
                <a:cubicBezTo>
                  <a:pt x="30" y="25"/>
                  <a:pt x="31" y="26"/>
                  <a:pt x="32" y="27"/>
                </a:cubicBezTo>
                <a:cubicBezTo>
                  <a:pt x="33" y="29"/>
                  <a:pt x="28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2" name="รูปแบบอิสระ 201"/>
          <p:cNvSpPr>
            <a:spLocks/>
          </p:cNvSpPr>
          <p:nvPr/>
        </p:nvSpPr>
        <p:spPr bwMode="auto">
          <a:xfrm>
            <a:off x="5511210" y="0"/>
            <a:ext cx="606119" cy="445114"/>
          </a:xfrm>
          <a:custGeom>
            <a:avLst/>
            <a:gdLst>
              <a:gd name="connsiteX0" fmla="*/ 165334 w 606119"/>
              <a:gd name="connsiteY0" fmla="*/ 0 h 445114"/>
              <a:gd name="connsiteX1" fmla="*/ 227729 w 606119"/>
              <a:gd name="connsiteY1" fmla="*/ 0 h 445114"/>
              <a:gd name="connsiteX2" fmla="*/ 183560 w 606119"/>
              <a:gd name="connsiteY2" fmla="*/ 27804 h 445114"/>
              <a:gd name="connsiteX3" fmla="*/ 177508 w 606119"/>
              <a:gd name="connsiteY3" fmla="*/ 93337 h 445114"/>
              <a:gd name="connsiteX4" fmla="*/ 262242 w 606119"/>
              <a:gd name="connsiteY4" fmla="*/ 184778 h 445114"/>
              <a:gd name="connsiteX5" fmla="*/ 365135 w 606119"/>
              <a:gd name="connsiteY5" fmla="*/ 203066 h 445114"/>
              <a:gd name="connsiteX6" fmla="*/ 379733 w 606119"/>
              <a:gd name="connsiteY6" fmla="*/ 200002 h 445114"/>
              <a:gd name="connsiteX7" fmla="*/ 383292 w 606119"/>
              <a:gd name="connsiteY7" fmla="*/ 209162 h 445114"/>
              <a:gd name="connsiteX8" fmla="*/ 401449 w 606119"/>
              <a:gd name="connsiteY8" fmla="*/ 190874 h 445114"/>
              <a:gd name="connsiteX9" fmla="*/ 383292 w 606119"/>
              <a:gd name="connsiteY9" fmla="*/ 199256 h 445114"/>
              <a:gd name="connsiteX10" fmla="*/ 379733 w 606119"/>
              <a:gd name="connsiteY10" fmla="*/ 200002 h 445114"/>
              <a:gd name="connsiteX11" fmla="*/ 376483 w 606119"/>
              <a:gd name="connsiteY11" fmla="*/ 191636 h 445114"/>
              <a:gd name="connsiteX12" fmla="*/ 365135 w 606119"/>
              <a:gd name="connsiteY12" fmla="*/ 178681 h 445114"/>
              <a:gd name="connsiteX13" fmla="*/ 401449 w 606119"/>
              <a:gd name="connsiteY13" fmla="*/ 105529 h 445114"/>
              <a:gd name="connsiteX14" fmla="*/ 431712 w 606119"/>
              <a:gd name="connsiteY14" fmla="*/ 190874 h 445114"/>
              <a:gd name="connsiteX15" fmla="*/ 371187 w 606119"/>
              <a:gd name="connsiteY15" fmla="*/ 264026 h 445114"/>
              <a:gd name="connsiteX16" fmla="*/ 171455 w 606119"/>
              <a:gd name="connsiteY16" fmla="*/ 215258 h 445114"/>
              <a:gd name="connsiteX17" fmla="*/ 151880 w 606119"/>
              <a:gd name="connsiteY17" fmla="*/ 18089 h 445114"/>
              <a:gd name="connsiteX18" fmla="*/ 73837 w 606119"/>
              <a:gd name="connsiteY18" fmla="*/ 0 h 445114"/>
              <a:gd name="connsiteX19" fmla="*/ 95449 w 606119"/>
              <a:gd name="connsiteY19" fmla="*/ 0 h 445114"/>
              <a:gd name="connsiteX20" fmla="*/ 90031 w 606119"/>
              <a:gd name="connsiteY20" fmla="*/ 20565 h 445114"/>
              <a:gd name="connsiteX21" fmla="*/ 80668 w 606119"/>
              <a:gd name="connsiteY21" fmla="*/ 38472 h 445114"/>
              <a:gd name="connsiteX22" fmla="*/ 171455 w 606119"/>
              <a:gd name="connsiteY22" fmla="*/ 318891 h 445114"/>
              <a:gd name="connsiteX23" fmla="*/ 522499 w 606119"/>
              <a:gd name="connsiteY23" fmla="*/ 312795 h 445114"/>
              <a:gd name="connsiteX24" fmla="*/ 498289 w 606119"/>
              <a:gd name="connsiteY24" fmla="*/ 56760 h 445114"/>
              <a:gd name="connsiteX25" fmla="*/ 443250 w 606119"/>
              <a:gd name="connsiteY25" fmla="*/ 11135 h 445114"/>
              <a:gd name="connsiteX26" fmla="*/ 417046 w 606119"/>
              <a:gd name="connsiteY26" fmla="*/ 0 h 445114"/>
              <a:gd name="connsiteX27" fmla="*/ 550278 w 606119"/>
              <a:gd name="connsiteY27" fmla="*/ 0 h 445114"/>
              <a:gd name="connsiteX28" fmla="*/ 582740 w 606119"/>
              <a:gd name="connsiteY28" fmla="*/ 50283 h 445114"/>
              <a:gd name="connsiteX29" fmla="*/ 455922 w 606119"/>
              <a:gd name="connsiteY29" fmla="*/ 410331 h 445114"/>
              <a:gd name="connsiteX30" fmla="*/ 50406 w 606119"/>
              <a:gd name="connsiteY30" fmla="*/ 324987 h 445114"/>
              <a:gd name="connsiteX31" fmla="*/ 28277 w 606119"/>
              <a:gd name="connsiteY31" fmla="*/ 68667 h 445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606119" h="445114">
                <a:moveTo>
                  <a:pt x="165334" y="0"/>
                </a:moveTo>
                <a:lnTo>
                  <a:pt x="227729" y="0"/>
                </a:lnTo>
                <a:lnTo>
                  <a:pt x="183560" y="27804"/>
                </a:lnTo>
                <a:cubicBezTo>
                  <a:pt x="171455" y="44568"/>
                  <a:pt x="168429" y="65905"/>
                  <a:pt x="177508" y="93337"/>
                </a:cubicBezTo>
                <a:cubicBezTo>
                  <a:pt x="195665" y="136009"/>
                  <a:pt x="225928" y="166489"/>
                  <a:pt x="262242" y="184778"/>
                </a:cubicBezTo>
                <a:cubicBezTo>
                  <a:pt x="292505" y="196970"/>
                  <a:pt x="328820" y="203066"/>
                  <a:pt x="365135" y="203066"/>
                </a:cubicBezTo>
                <a:lnTo>
                  <a:pt x="379733" y="200002"/>
                </a:lnTo>
                <a:lnTo>
                  <a:pt x="383292" y="209162"/>
                </a:lnTo>
                <a:cubicBezTo>
                  <a:pt x="389344" y="227450"/>
                  <a:pt x="395397" y="221354"/>
                  <a:pt x="401449" y="190874"/>
                </a:cubicBezTo>
                <a:cubicBezTo>
                  <a:pt x="395397" y="193922"/>
                  <a:pt x="389344" y="196970"/>
                  <a:pt x="383292" y="199256"/>
                </a:cubicBezTo>
                <a:lnTo>
                  <a:pt x="379733" y="200002"/>
                </a:lnTo>
                <a:lnTo>
                  <a:pt x="376483" y="191636"/>
                </a:lnTo>
                <a:cubicBezTo>
                  <a:pt x="372700" y="186302"/>
                  <a:pt x="368161" y="181729"/>
                  <a:pt x="365135" y="178681"/>
                </a:cubicBezTo>
                <a:cubicBezTo>
                  <a:pt x="346977" y="160393"/>
                  <a:pt x="389344" y="93337"/>
                  <a:pt x="401449" y="105529"/>
                </a:cubicBezTo>
                <a:cubicBezTo>
                  <a:pt x="419607" y="129913"/>
                  <a:pt x="443817" y="154297"/>
                  <a:pt x="431712" y="190874"/>
                </a:cubicBezTo>
                <a:cubicBezTo>
                  <a:pt x="419607" y="221354"/>
                  <a:pt x="401449" y="251834"/>
                  <a:pt x="371187" y="264026"/>
                </a:cubicBezTo>
                <a:cubicBezTo>
                  <a:pt x="310662" y="288410"/>
                  <a:pt x="213823" y="270122"/>
                  <a:pt x="171455" y="215258"/>
                </a:cubicBezTo>
                <a:cubicBezTo>
                  <a:pt x="121523" y="151249"/>
                  <a:pt x="119253" y="80383"/>
                  <a:pt x="151880" y="18089"/>
                </a:cubicBezTo>
                <a:close/>
                <a:moveTo>
                  <a:pt x="73837" y="0"/>
                </a:moveTo>
                <a:lnTo>
                  <a:pt x="95449" y="0"/>
                </a:lnTo>
                <a:lnTo>
                  <a:pt x="90031" y="20565"/>
                </a:lnTo>
                <a:cubicBezTo>
                  <a:pt x="87099" y="28566"/>
                  <a:pt x="83695" y="35424"/>
                  <a:pt x="80668" y="38472"/>
                </a:cubicBezTo>
                <a:cubicBezTo>
                  <a:pt x="-4066" y="148201"/>
                  <a:pt x="74616" y="264026"/>
                  <a:pt x="171455" y="318891"/>
                </a:cubicBezTo>
                <a:cubicBezTo>
                  <a:pt x="274347" y="379851"/>
                  <a:pt x="425659" y="398139"/>
                  <a:pt x="522499" y="312795"/>
                </a:cubicBezTo>
                <a:cubicBezTo>
                  <a:pt x="601181" y="239642"/>
                  <a:pt x="558814" y="123817"/>
                  <a:pt x="498289" y="56760"/>
                </a:cubicBezTo>
                <a:cubicBezTo>
                  <a:pt x="481645" y="38472"/>
                  <a:pt x="463109" y="23232"/>
                  <a:pt x="443250" y="11135"/>
                </a:cubicBezTo>
                <a:lnTo>
                  <a:pt x="417046" y="0"/>
                </a:lnTo>
                <a:lnTo>
                  <a:pt x="550278" y="0"/>
                </a:lnTo>
                <a:lnTo>
                  <a:pt x="582740" y="50283"/>
                </a:lnTo>
                <a:cubicBezTo>
                  <a:pt x="640900" y="177157"/>
                  <a:pt x="587563" y="341751"/>
                  <a:pt x="455922" y="410331"/>
                </a:cubicBezTo>
                <a:cubicBezTo>
                  <a:pt x="322767" y="483484"/>
                  <a:pt x="141193" y="434716"/>
                  <a:pt x="50406" y="324987"/>
                </a:cubicBezTo>
                <a:cubicBezTo>
                  <a:pt x="-13145" y="247262"/>
                  <a:pt x="-12010" y="152392"/>
                  <a:pt x="28277" y="68667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3" name="รูปแบบอิสระ 202"/>
          <p:cNvSpPr>
            <a:spLocks/>
          </p:cNvSpPr>
          <p:nvPr/>
        </p:nvSpPr>
        <p:spPr bwMode="auto">
          <a:xfrm>
            <a:off x="6187594" y="0"/>
            <a:ext cx="593893" cy="529586"/>
          </a:xfrm>
          <a:custGeom>
            <a:avLst/>
            <a:gdLst>
              <a:gd name="connsiteX0" fmla="*/ 135757 w 593893"/>
              <a:gd name="connsiteY0" fmla="*/ 0 h 529586"/>
              <a:gd name="connsiteX1" fmla="*/ 426211 w 593893"/>
              <a:gd name="connsiteY1" fmla="*/ 0 h 529586"/>
              <a:gd name="connsiteX2" fmla="*/ 435375 w 593893"/>
              <a:gd name="connsiteY2" fmla="*/ 4947 h 529586"/>
              <a:gd name="connsiteX3" fmla="*/ 593893 w 593893"/>
              <a:gd name="connsiteY3" fmla="*/ 288431 h 529586"/>
              <a:gd name="connsiteX4" fmla="*/ 364829 w 593893"/>
              <a:gd name="connsiteY4" fmla="*/ 527396 h 529586"/>
              <a:gd name="connsiteX5" fmla="*/ 394969 w 593893"/>
              <a:gd name="connsiteY5" fmla="*/ 490633 h 529586"/>
              <a:gd name="connsiteX6" fmla="*/ 497445 w 593893"/>
              <a:gd name="connsiteY6" fmla="*/ 214904 h 529586"/>
              <a:gd name="connsiteX7" fmla="*/ 220156 w 593893"/>
              <a:gd name="connsiteY7" fmla="*/ 448 h 529586"/>
              <a:gd name="connsiteX8" fmla="*/ 81512 w 593893"/>
              <a:gd name="connsiteY8" fmla="*/ 208776 h 529586"/>
              <a:gd name="connsiteX9" fmla="*/ 238240 w 593893"/>
              <a:gd name="connsiteY9" fmla="*/ 423232 h 529586"/>
              <a:gd name="connsiteX10" fmla="*/ 352772 w 593893"/>
              <a:gd name="connsiteY10" fmla="*/ 386468 h 529586"/>
              <a:gd name="connsiteX11" fmla="*/ 340716 w 593893"/>
              <a:gd name="connsiteY11" fmla="*/ 263922 h 529586"/>
              <a:gd name="connsiteX12" fmla="*/ 274408 w 593893"/>
              <a:gd name="connsiteY12" fmla="*/ 184267 h 529586"/>
              <a:gd name="connsiteX13" fmla="*/ 262352 w 593893"/>
              <a:gd name="connsiteY13" fmla="*/ 178140 h 529586"/>
              <a:gd name="connsiteX14" fmla="*/ 262352 w 593893"/>
              <a:gd name="connsiteY14" fmla="*/ 165885 h 529586"/>
              <a:gd name="connsiteX15" fmla="*/ 238240 w 593893"/>
              <a:gd name="connsiteY15" fmla="*/ 165885 h 529586"/>
              <a:gd name="connsiteX16" fmla="*/ 262352 w 593893"/>
              <a:gd name="connsiteY16" fmla="*/ 178140 h 529586"/>
              <a:gd name="connsiteX17" fmla="*/ 262352 w 593893"/>
              <a:gd name="connsiteY17" fmla="*/ 202649 h 529586"/>
              <a:gd name="connsiteX18" fmla="*/ 183988 w 593893"/>
              <a:gd name="connsiteY18" fmla="*/ 239413 h 529586"/>
              <a:gd name="connsiteX19" fmla="*/ 214128 w 593893"/>
              <a:gd name="connsiteY19" fmla="*/ 147503 h 529586"/>
              <a:gd name="connsiteX20" fmla="*/ 304548 w 593893"/>
              <a:gd name="connsiteY20" fmla="*/ 129121 h 529586"/>
              <a:gd name="connsiteX21" fmla="*/ 431137 w 593893"/>
              <a:gd name="connsiteY21" fmla="*/ 300686 h 529586"/>
              <a:gd name="connsiteX22" fmla="*/ 256324 w 593893"/>
              <a:gd name="connsiteY22" fmla="*/ 478378 h 529586"/>
              <a:gd name="connsiteX23" fmla="*/ 15203 w 593893"/>
              <a:gd name="connsiteY23" fmla="*/ 306813 h 529586"/>
              <a:gd name="connsiteX24" fmla="*/ 129759 w 593893"/>
              <a:gd name="connsiteY24" fmla="*/ 2781 h 52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93893" h="529586">
                <a:moveTo>
                  <a:pt x="135757" y="0"/>
                </a:moveTo>
                <a:lnTo>
                  <a:pt x="426211" y="0"/>
                </a:lnTo>
                <a:lnTo>
                  <a:pt x="435375" y="4947"/>
                </a:lnTo>
                <a:cubicBezTo>
                  <a:pt x="527208" y="66699"/>
                  <a:pt x="589372" y="182735"/>
                  <a:pt x="593893" y="288431"/>
                </a:cubicBezTo>
                <a:cubicBezTo>
                  <a:pt x="593893" y="423232"/>
                  <a:pt x="485389" y="502887"/>
                  <a:pt x="364829" y="527396"/>
                </a:cubicBezTo>
                <a:cubicBezTo>
                  <a:pt x="316604" y="539651"/>
                  <a:pt x="370857" y="496760"/>
                  <a:pt x="394969" y="490633"/>
                </a:cubicBezTo>
                <a:cubicBezTo>
                  <a:pt x="521557" y="466123"/>
                  <a:pt x="539641" y="319068"/>
                  <a:pt x="497445" y="214904"/>
                </a:cubicBezTo>
                <a:cubicBezTo>
                  <a:pt x="455249" y="98485"/>
                  <a:pt x="346744" y="-5680"/>
                  <a:pt x="220156" y="448"/>
                </a:cubicBezTo>
                <a:cubicBezTo>
                  <a:pt x="117680" y="6575"/>
                  <a:pt x="75484" y="116867"/>
                  <a:pt x="81512" y="208776"/>
                </a:cubicBezTo>
                <a:cubicBezTo>
                  <a:pt x="81512" y="312941"/>
                  <a:pt x="147820" y="392596"/>
                  <a:pt x="238240" y="423232"/>
                </a:cubicBezTo>
                <a:cubicBezTo>
                  <a:pt x="286464" y="447741"/>
                  <a:pt x="328660" y="441614"/>
                  <a:pt x="352772" y="386468"/>
                </a:cubicBezTo>
                <a:cubicBezTo>
                  <a:pt x="364829" y="343577"/>
                  <a:pt x="358801" y="300686"/>
                  <a:pt x="340716" y="263922"/>
                </a:cubicBezTo>
                <a:cubicBezTo>
                  <a:pt x="322632" y="233286"/>
                  <a:pt x="298520" y="208776"/>
                  <a:pt x="274408" y="184267"/>
                </a:cubicBezTo>
                <a:lnTo>
                  <a:pt x="262352" y="178140"/>
                </a:lnTo>
                <a:lnTo>
                  <a:pt x="262352" y="165885"/>
                </a:lnTo>
                <a:cubicBezTo>
                  <a:pt x="268380" y="147503"/>
                  <a:pt x="262352" y="147503"/>
                  <a:pt x="238240" y="165885"/>
                </a:cubicBezTo>
                <a:lnTo>
                  <a:pt x="262352" y="178140"/>
                </a:lnTo>
                <a:lnTo>
                  <a:pt x="262352" y="202649"/>
                </a:lnTo>
                <a:cubicBezTo>
                  <a:pt x="262352" y="227158"/>
                  <a:pt x="183988" y="251667"/>
                  <a:pt x="183988" y="239413"/>
                </a:cubicBezTo>
                <a:cubicBezTo>
                  <a:pt x="183988" y="202649"/>
                  <a:pt x="183988" y="172012"/>
                  <a:pt x="214128" y="147503"/>
                </a:cubicBezTo>
                <a:cubicBezTo>
                  <a:pt x="238240" y="135249"/>
                  <a:pt x="274408" y="116867"/>
                  <a:pt x="304548" y="129121"/>
                </a:cubicBezTo>
                <a:cubicBezTo>
                  <a:pt x="370857" y="147503"/>
                  <a:pt x="431137" y="233286"/>
                  <a:pt x="431137" y="300686"/>
                </a:cubicBezTo>
                <a:cubicBezTo>
                  <a:pt x="431137" y="404850"/>
                  <a:pt x="352772" y="472251"/>
                  <a:pt x="256324" y="478378"/>
                </a:cubicBezTo>
                <a:cubicBezTo>
                  <a:pt x="147820" y="484505"/>
                  <a:pt x="51372" y="404850"/>
                  <a:pt x="15203" y="306813"/>
                </a:cubicBezTo>
                <a:cubicBezTo>
                  <a:pt x="-30007" y="180437"/>
                  <a:pt x="30744" y="63636"/>
                  <a:pt x="129759" y="2781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4" name="รูปแบบอิสระ 130"/>
          <p:cNvSpPr>
            <a:spLocks/>
          </p:cNvSpPr>
          <p:nvPr/>
        </p:nvSpPr>
        <p:spPr bwMode="auto">
          <a:xfrm>
            <a:off x="5821542" y="478378"/>
            <a:ext cx="556563" cy="451889"/>
          </a:xfrm>
          <a:custGeom>
            <a:avLst/>
            <a:gdLst>
              <a:gd name="T0" fmla="*/ 35 w 92"/>
              <a:gd name="T1" fmla="*/ 45 h 74"/>
              <a:gd name="T2" fmla="*/ 33 w 92"/>
              <a:gd name="T3" fmla="*/ 33 h 74"/>
              <a:gd name="T4" fmla="*/ 42 w 92"/>
              <a:gd name="T5" fmla="*/ 25 h 74"/>
              <a:gd name="T6" fmla="*/ 66 w 92"/>
              <a:gd name="T7" fmla="*/ 36 h 74"/>
              <a:gd name="T8" fmla="*/ 57 w 92"/>
              <a:gd name="T9" fmla="*/ 67 h 74"/>
              <a:gd name="T10" fmla="*/ 21 w 92"/>
              <a:gd name="T11" fmla="*/ 63 h 74"/>
              <a:gd name="T12" fmla="*/ 35 w 92"/>
              <a:gd name="T13" fmla="*/ 5 h 74"/>
              <a:gd name="T14" fmla="*/ 83 w 92"/>
              <a:gd name="T15" fmla="*/ 25 h 74"/>
              <a:gd name="T16" fmla="*/ 73 w 92"/>
              <a:gd name="T17" fmla="*/ 66 h 74"/>
              <a:gd name="T18" fmla="*/ 73 w 92"/>
              <a:gd name="T19" fmla="*/ 60 h 74"/>
              <a:gd name="T20" fmla="*/ 68 w 92"/>
              <a:gd name="T21" fmla="*/ 23 h 74"/>
              <a:gd name="T22" fmla="*/ 24 w 92"/>
              <a:gd name="T23" fmla="*/ 17 h 74"/>
              <a:gd name="T24" fmla="*/ 22 w 92"/>
              <a:gd name="T25" fmla="*/ 49 h 74"/>
              <a:gd name="T26" fmla="*/ 52 w 92"/>
              <a:gd name="T27" fmla="*/ 62 h 74"/>
              <a:gd name="T28" fmla="*/ 62 w 92"/>
              <a:gd name="T29" fmla="*/ 51 h 74"/>
              <a:gd name="T30" fmla="*/ 54 w 92"/>
              <a:gd name="T31" fmla="*/ 38 h 74"/>
              <a:gd name="T32" fmla="*/ 41 w 92"/>
              <a:gd name="T33" fmla="*/ 34 h 74"/>
              <a:gd name="T34" fmla="*/ 36 w 92"/>
              <a:gd name="T35" fmla="*/ 34 h 74"/>
              <a:gd name="T36" fmla="*/ 39 w 92"/>
              <a:gd name="T37" fmla="*/ 32 h 74"/>
              <a:gd name="T38" fmla="*/ 41 w 92"/>
              <a:gd name="T39" fmla="*/ 36 h 74"/>
              <a:gd name="T40" fmla="*/ 35 w 92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2" h="74">
                <a:moveTo>
                  <a:pt x="35" y="45"/>
                </a:moveTo>
                <a:cubicBezTo>
                  <a:pt x="33" y="41"/>
                  <a:pt x="31" y="37"/>
                  <a:pt x="33" y="33"/>
                </a:cubicBezTo>
                <a:cubicBezTo>
                  <a:pt x="35" y="30"/>
                  <a:pt x="38" y="26"/>
                  <a:pt x="42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3" y="48"/>
                  <a:pt x="68" y="60"/>
                  <a:pt x="57" y="67"/>
                </a:cubicBezTo>
                <a:cubicBezTo>
                  <a:pt x="46" y="74"/>
                  <a:pt x="30" y="72"/>
                  <a:pt x="21" y="63"/>
                </a:cubicBezTo>
                <a:cubicBezTo>
                  <a:pt x="0" y="45"/>
                  <a:pt x="11" y="13"/>
                  <a:pt x="35" y="5"/>
                </a:cubicBezTo>
                <a:cubicBezTo>
                  <a:pt x="52" y="0"/>
                  <a:pt x="74" y="10"/>
                  <a:pt x="83" y="25"/>
                </a:cubicBezTo>
                <a:cubicBezTo>
                  <a:pt x="92" y="40"/>
                  <a:pt x="85" y="55"/>
                  <a:pt x="73" y="66"/>
                </a:cubicBezTo>
                <a:cubicBezTo>
                  <a:pt x="68" y="70"/>
                  <a:pt x="71" y="61"/>
                  <a:pt x="73" y="60"/>
                </a:cubicBezTo>
                <a:cubicBezTo>
                  <a:pt x="86" y="49"/>
                  <a:pt x="79" y="32"/>
                  <a:pt x="68" y="23"/>
                </a:cubicBezTo>
                <a:cubicBezTo>
                  <a:pt x="56" y="13"/>
                  <a:pt x="38" y="8"/>
                  <a:pt x="24" y="17"/>
                </a:cubicBezTo>
                <a:cubicBezTo>
                  <a:pt x="13" y="24"/>
                  <a:pt x="15" y="39"/>
                  <a:pt x="22" y="49"/>
                </a:cubicBezTo>
                <a:cubicBezTo>
                  <a:pt x="28" y="59"/>
                  <a:pt x="40" y="64"/>
                  <a:pt x="52" y="62"/>
                </a:cubicBezTo>
                <a:cubicBezTo>
                  <a:pt x="59" y="61"/>
                  <a:pt x="64" y="58"/>
                  <a:pt x="62" y="51"/>
                </a:cubicBezTo>
                <a:cubicBezTo>
                  <a:pt x="61" y="45"/>
                  <a:pt x="58" y="41"/>
                  <a:pt x="54" y="38"/>
                </a:cubicBezTo>
                <a:cubicBezTo>
                  <a:pt x="50" y="36"/>
                  <a:pt x="46" y="34"/>
                  <a:pt x="41" y="34"/>
                </a:cubicBezTo>
                <a:cubicBezTo>
                  <a:pt x="40" y="33"/>
                  <a:pt x="38" y="33"/>
                  <a:pt x="36" y="34"/>
                </a:cubicBezTo>
                <a:cubicBezTo>
                  <a:pt x="38" y="31"/>
                  <a:pt x="39" y="30"/>
                  <a:pt x="39" y="32"/>
                </a:cubicBezTo>
                <a:cubicBezTo>
                  <a:pt x="39" y="34"/>
                  <a:pt x="40" y="35"/>
                  <a:pt x="41" y="36"/>
                </a:cubicBezTo>
                <a:cubicBezTo>
                  <a:pt x="43" y="39"/>
                  <a:pt x="36" y="46"/>
                  <a:pt x="35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5" name="รูปแบบอิสระ 131"/>
          <p:cNvSpPr>
            <a:spLocks/>
          </p:cNvSpPr>
          <p:nvPr/>
        </p:nvSpPr>
        <p:spPr bwMode="auto">
          <a:xfrm>
            <a:off x="8794883" y="292569"/>
            <a:ext cx="472237" cy="478939"/>
          </a:xfrm>
          <a:custGeom>
            <a:avLst/>
            <a:gdLst>
              <a:gd name="T0" fmla="*/ 28 w 84"/>
              <a:gd name="T1" fmla="*/ 42 h 87"/>
              <a:gd name="T2" fmla="*/ 35 w 84"/>
              <a:gd name="T3" fmla="*/ 32 h 87"/>
              <a:gd name="T4" fmla="*/ 47 w 84"/>
              <a:gd name="T5" fmla="*/ 32 h 87"/>
              <a:gd name="T6" fmla="*/ 59 w 84"/>
              <a:gd name="T7" fmla="*/ 58 h 87"/>
              <a:gd name="T8" fmla="*/ 29 w 84"/>
              <a:gd name="T9" fmla="*/ 76 h 87"/>
              <a:gd name="T10" fmla="*/ 3 w 84"/>
              <a:gd name="T11" fmla="*/ 46 h 87"/>
              <a:gd name="T12" fmla="*/ 57 w 84"/>
              <a:gd name="T13" fmla="*/ 11 h 87"/>
              <a:gd name="T14" fmla="*/ 80 w 84"/>
              <a:gd name="T15" fmla="*/ 62 h 87"/>
              <a:gd name="T16" fmla="*/ 42 w 84"/>
              <a:gd name="T17" fmla="*/ 86 h 87"/>
              <a:gd name="T18" fmla="*/ 47 w 84"/>
              <a:gd name="T19" fmla="*/ 82 h 87"/>
              <a:gd name="T20" fmla="*/ 70 w 84"/>
              <a:gd name="T21" fmla="*/ 49 h 87"/>
              <a:gd name="T22" fmla="*/ 40 w 84"/>
              <a:gd name="T23" fmla="*/ 12 h 87"/>
              <a:gd name="T24" fmla="*/ 15 w 84"/>
              <a:gd name="T25" fmla="*/ 35 h 87"/>
              <a:gd name="T26" fmla="*/ 28 w 84"/>
              <a:gd name="T27" fmla="*/ 68 h 87"/>
              <a:gd name="T28" fmla="*/ 45 w 84"/>
              <a:gd name="T29" fmla="*/ 67 h 87"/>
              <a:gd name="T30" fmla="*/ 47 w 84"/>
              <a:gd name="T31" fmla="*/ 51 h 87"/>
              <a:gd name="T32" fmla="*/ 41 w 84"/>
              <a:gd name="T33" fmla="*/ 38 h 87"/>
              <a:gd name="T34" fmla="*/ 37 w 84"/>
              <a:gd name="T35" fmla="*/ 35 h 87"/>
              <a:gd name="T36" fmla="*/ 40 w 84"/>
              <a:gd name="T37" fmla="*/ 35 h 87"/>
              <a:gd name="T38" fmla="*/ 39 w 84"/>
              <a:gd name="T39" fmla="*/ 40 h 87"/>
              <a:gd name="T40" fmla="*/ 28 w 84"/>
              <a:gd name="T41" fmla="*/ 42 h 87"/>
              <a:gd name="connsiteX0" fmla="*/ 3000 w 9295"/>
              <a:gd name="connsiteY0" fmla="*/ 3952 h 9019"/>
              <a:gd name="connsiteX1" fmla="*/ 3834 w 9295"/>
              <a:gd name="connsiteY1" fmla="*/ 2802 h 9019"/>
              <a:gd name="connsiteX2" fmla="*/ 5262 w 9295"/>
              <a:gd name="connsiteY2" fmla="*/ 2802 h 9019"/>
              <a:gd name="connsiteX3" fmla="*/ 6691 w 9295"/>
              <a:gd name="connsiteY3" fmla="*/ 5791 h 9019"/>
              <a:gd name="connsiteX4" fmla="*/ 3119 w 9295"/>
              <a:gd name="connsiteY4" fmla="*/ 7860 h 9019"/>
              <a:gd name="connsiteX5" fmla="*/ 24 w 9295"/>
              <a:gd name="connsiteY5" fmla="*/ 4411 h 9019"/>
              <a:gd name="connsiteX6" fmla="*/ 6453 w 9295"/>
              <a:gd name="connsiteY6" fmla="*/ 388 h 9019"/>
              <a:gd name="connsiteX7" fmla="*/ 9191 w 9295"/>
              <a:gd name="connsiteY7" fmla="*/ 6250 h 9019"/>
              <a:gd name="connsiteX8" fmla="*/ 4667 w 9295"/>
              <a:gd name="connsiteY8" fmla="*/ 9009 h 9019"/>
              <a:gd name="connsiteX9" fmla="*/ 5262 w 9295"/>
              <a:gd name="connsiteY9" fmla="*/ 8549 h 9019"/>
              <a:gd name="connsiteX10" fmla="*/ 8000 w 9295"/>
              <a:gd name="connsiteY10" fmla="*/ 4756 h 9019"/>
              <a:gd name="connsiteX11" fmla="*/ 4429 w 9295"/>
              <a:gd name="connsiteY11" fmla="*/ 503 h 9019"/>
              <a:gd name="connsiteX12" fmla="*/ 1453 w 9295"/>
              <a:gd name="connsiteY12" fmla="*/ 3147 h 9019"/>
              <a:gd name="connsiteX13" fmla="*/ 3000 w 9295"/>
              <a:gd name="connsiteY13" fmla="*/ 6940 h 9019"/>
              <a:gd name="connsiteX14" fmla="*/ 5024 w 9295"/>
              <a:gd name="connsiteY14" fmla="*/ 6825 h 9019"/>
              <a:gd name="connsiteX15" fmla="*/ 5262 w 9295"/>
              <a:gd name="connsiteY15" fmla="*/ 4986 h 9019"/>
              <a:gd name="connsiteX16" fmla="*/ 4548 w 9295"/>
              <a:gd name="connsiteY16" fmla="*/ 3492 h 9019"/>
              <a:gd name="connsiteX17" fmla="*/ 4429 w 9295"/>
              <a:gd name="connsiteY17" fmla="*/ 3147 h 9019"/>
              <a:gd name="connsiteX18" fmla="*/ 4310 w 9295"/>
              <a:gd name="connsiteY18" fmla="*/ 3722 h 9019"/>
              <a:gd name="connsiteX19" fmla="*/ 3000 w 9295"/>
              <a:gd name="connsiteY19" fmla="*/ 3952 h 9019"/>
              <a:gd name="connsiteX0" fmla="*/ 3228 w 10000"/>
              <a:gd name="connsiteY0" fmla="*/ 4382 h 10000"/>
              <a:gd name="connsiteX1" fmla="*/ 4125 w 10000"/>
              <a:gd name="connsiteY1" fmla="*/ 3107 h 10000"/>
              <a:gd name="connsiteX2" fmla="*/ 5661 w 10000"/>
              <a:gd name="connsiteY2" fmla="*/ 3107 h 10000"/>
              <a:gd name="connsiteX3" fmla="*/ 7198 w 10000"/>
              <a:gd name="connsiteY3" fmla="*/ 6421 h 10000"/>
              <a:gd name="connsiteX4" fmla="*/ 3356 w 10000"/>
              <a:gd name="connsiteY4" fmla="*/ 8715 h 10000"/>
              <a:gd name="connsiteX5" fmla="*/ 26 w 10000"/>
              <a:gd name="connsiteY5" fmla="*/ 4891 h 10000"/>
              <a:gd name="connsiteX6" fmla="*/ 6942 w 10000"/>
              <a:gd name="connsiteY6" fmla="*/ 430 h 10000"/>
              <a:gd name="connsiteX7" fmla="*/ 9888 w 10000"/>
              <a:gd name="connsiteY7" fmla="*/ 6930 h 10000"/>
              <a:gd name="connsiteX8" fmla="*/ 5021 w 10000"/>
              <a:gd name="connsiteY8" fmla="*/ 9989 h 10000"/>
              <a:gd name="connsiteX9" fmla="*/ 5661 w 10000"/>
              <a:gd name="connsiteY9" fmla="*/ 9479 h 10000"/>
              <a:gd name="connsiteX10" fmla="*/ 8607 w 10000"/>
              <a:gd name="connsiteY10" fmla="*/ 5273 h 10000"/>
              <a:gd name="connsiteX11" fmla="*/ 4765 w 10000"/>
              <a:gd name="connsiteY11" fmla="*/ 558 h 10000"/>
              <a:gd name="connsiteX12" fmla="*/ 1563 w 10000"/>
              <a:gd name="connsiteY12" fmla="*/ 3489 h 10000"/>
              <a:gd name="connsiteX13" fmla="*/ 3228 w 10000"/>
              <a:gd name="connsiteY13" fmla="*/ 7695 h 10000"/>
              <a:gd name="connsiteX14" fmla="*/ 5405 w 10000"/>
              <a:gd name="connsiteY14" fmla="*/ 7567 h 10000"/>
              <a:gd name="connsiteX15" fmla="*/ 5661 w 10000"/>
              <a:gd name="connsiteY15" fmla="*/ 5528 h 10000"/>
              <a:gd name="connsiteX16" fmla="*/ 4893 w 10000"/>
              <a:gd name="connsiteY16" fmla="*/ 3872 h 10000"/>
              <a:gd name="connsiteX17" fmla="*/ 4637 w 10000"/>
              <a:gd name="connsiteY17" fmla="*/ 4127 h 10000"/>
              <a:gd name="connsiteX18" fmla="*/ 3228 w 10000"/>
              <a:gd name="connsiteY18" fmla="*/ 438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10000">
                <a:moveTo>
                  <a:pt x="3228" y="4382"/>
                </a:moveTo>
                <a:cubicBezTo>
                  <a:pt x="3356" y="3872"/>
                  <a:pt x="3484" y="3362"/>
                  <a:pt x="4125" y="3107"/>
                </a:cubicBezTo>
                <a:cubicBezTo>
                  <a:pt x="4637" y="2852"/>
                  <a:pt x="5277" y="2852"/>
                  <a:pt x="5661" y="3107"/>
                </a:cubicBezTo>
                <a:cubicBezTo>
                  <a:pt x="6686" y="3744"/>
                  <a:pt x="7455" y="5401"/>
                  <a:pt x="7198" y="6421"/>
                </a:cubicBezTo>
                <a:cubicBezTo>
                  <a:pt x="6686" y="8205"/>
                  <a:pt x="5149" y="8970"/>
                  <a:pt x="3356" y="8715"/>
                </a:cubicBezTo>
                <a:cubicBezTo>
                  <a:pt x="1563" y="8332"/>
                  <a:pt x="282" y="6676"/>
                  <a:pt x="26" y="4891"/>
                </a:cubicBezTo>
                <a:cubicBezTo>
                  <a:pt x="-358" y="1195"/>
                  <a:pt x="3741" y="-971"/>
                  <a:pt x="6942" y="430"/>
                </a:cubicBezTo>
                <a:cubicBezTo>
                  <a:pt x="9120" y="1578"/>
                  <a:pt x="10400" y="4636"/>
                  <a:pt x="9888" y="6930"/>
                </a:cubicBezTo>
                <a:cubicBezTo>
                  <a:pt x="9376" y="9224"/>
                  <a:pt x="7198" y="10116"/>
                  <a:pt x="5021" y="9989"/>
                </a:cubicBezTo>
                <a:cubicBezTo>
                  <a:pt x="4125" y="9989"/>
                  <a:pt x="5277" y="9479"/>
                  <a:pt x="5661" y="9479"/>
                </a:cubicBezTo>
                <a:cubicBezTo>
                  <a:pt x="7967" y="9606"/>
                  <a:pt x="8863" y="7312"/>
                  <a:pt x="8607" y="5273"/>
                </a:cubicBezTo>
                <a:cubicBezTo>
                  <a:pt x="8351" y="3234"/>
                  <a:pt x="6942" y="1068"/>
                  <a:pt x="4765" y="558"/>
                </a:cubicBezTo>
                <a:cubicBezTo>
                  <a:pt x="2971" y="303"/>
                  <a:pt x="1819" y="1960"/>
                  <a:pt x="1563" y="3489"/>
                </a:cubicBezTo>
                <a:cubicBezTo>
                  <a:pt x="1179" y="5146"/>
                  <a:pt x="1947" y="6802"/>
                  <a:pt x="3228" y="7695"/>
                </a:cubicBezTo>
                <a:cubicBezTo>
                  <a:pt x="3997" y="8332"/>
                  <a:pt x="4893" y="8460"/>
                  <a:pt x="5405" y="7567"/>
                </a:cubicBezTo>
                <a:cubicBezTo>
                  <a:pt x="5789" y="6930"/>
                  <a:pt x="5917" y="6166"/>
                  <a:pt x="5661" y="5528"/>
                </a:cubicBezTo>
                <a:cubicBezTo>
                  <a:pt x="5533" y="4891"/>
                  <a:pt x="5277" y="4382"/>
                  <a:pt x="4893" y="3872"/>
                </a:cubicBezTo>
                <a:cubicBezTo>
                  <a:pt x="4722" y="3639"/>
                  <a:pt x="4914" y="4042"/>
                  <a:pt x="4637" y="4127"/>
                </a:cubicBezTo>
                <a:cubicBezTo>
                  <a:pt x="4509" y="4636"/>
                  <a:pt x="3228" y="4636"/>
                  <a:pt x="3228" y="438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6" name="รูปแบบอิสระ 133"/>
          <p:cNvSpPr>
            <a:spLocks/>
          </p:cNvSpPr>
          <p:nvPr/>
        </p:nvSpPr>
        <p:spPr bwMode="auto">
          <a:xfrm>
            <a:off x="8248203" y="411558"/>
            <a:ext cx="469397" cy="413672"/>
          </a:xfrm>
          <a:custGeom>
            <a:avLst/>
            <a:gdLst>
              <a:gd name="T0" fmla="*/ 35 w 92"/>
              <a:gd name="T1" fmla="*/ 46 h 75"/>
              <a:gd name="T2" fmla="*/ 32 w 92"/>
              <a:gd name="T3" fmla="*/ 34 h 75"/>
              <a:gd name="T4" fmla="*/ 41 w 92"/>
              <a:gd name="T5" fmla="*/ 26 h 75"/>
              <a:gd name="T6" fmla="*/ 66 w 92"/>
              <a:gd name="T7" fmla="*/ 36 h 75"/>
              <a:gd name="T8" fmla="*/ 58 w 92"/>
              <a:gd name="T9" fmla="*/ 67 h 75"/>
              <a:gd name="T10" fmla="*/ 21 w 92"/>
              <a:gd name="T11" fmla="*/ 64 h 75"/>
              <a:gd name="T12" fmla="*/ 33 w 92"/>
              <a:gd name="T13" fmla="*/ 6 h 75"/>
              <a:gd name="T14" fmla="*/ 83 w 92"/>
              <a:gd name="T15" fmla="*/ 24 h 75"/>
              <a:gd name="T16" fmla="*/ 73 w 92"/>
              <a:gd name="T17" fmla="*/ 65 h 75"/>
              <a:gd name="T18" fmla="*/ 74 w 92"/>
              <a:gd name="T19" fmla="*/ 59 h 75"/>
              <a:gd name="T20" fmla="*/ 67 w 92"/>
              <a:gd name="T21" fmla="*/ 23 h 75"/>
              <a:gd name="T22" fmla="*/ 23 w 92"/>
              <a:gd name="T23" fmla="*/ 18 h 75"/>
              <a:gd name="T24" fmla="*/ 22 w 92"/>
              <a:gd name="T25" fmla="*/ 50 h 75"/>
              <a:gd name="T26" fmla="*/ 53 w 92"/>
              <a:gd name="T27" fmla="*/ 62 h 75"/>
              <a:gd name="T28" fmla="*/ 62 w 92"/>
              <a:gd name="T29" fmla="*/ 51 h 75"/>
              <a:gd name="T30" fmla="*/ 53 w 92"/>
              <a:gd name="T31" fmla="*/ 38 h 75"/>
              <a:gd name="T32" fmla="*/ 41 w 92"/>
              <a:gd name="T33" fmla="*/ 34 h 75"/>
              <a:gd name="T34" fmla="*/ 36 w 92"/>
              <a:gd name="T35" fmla="*/ 35 h 75"/>
              <a:gd name="T36" fmla="*/ 39 w 92"/>
              <a:gd name="T37" fmla="*/ 33 h 75"/>
              <a:gd name="T38" fmla="*/ 41 w 92"/>
              <a:gd name="T39" fmla="*/ 37 h 75"/>
              <a:gd name="T40" fmla="*/ 35 w 92"/>
              <a:gd name="T41" fmla="*/ 46 h 75"/>
              <a:gd name="connsiteX0" fmla="*/ 2772 w 8433"/>
              <a:gd name="connsiteY0" fmla="*/ 5584 h 9052"/>
              <a:gd name="connsiteX1" fmla="*/ 2446 w 8433"/>
              <a:gd name="connsiteY1" fmla="*/ 3984 h 9052"/>
              <a:gd name="connsiteX2" fmla="*/ 3425 w 8433"/>
              <a:gd name="connsiteY2" fmla="*/ 2918 h 9052"/>
              <a:gd name="connsiteX3" fmla="*/ 6142 w 8433"/>
              <a:gd name="connsiteY3" fmla="*/ 4251 h 9052"/>
              <a:gd name="connsiteX4" fmla="*/ 5272 w 8433"/>
              <a:gd name="connsiteY4" fmla="*/ 8384 h 9052"/>
              <a:gd name="connsiteX5" fmla="*/ 1251 w 8433"/>
              <a:gd name="connsiteY5" fmla="*/ 7984 h 9052"/>
              <a:gd name="connsiteX6" fmla="*/ 2555 w 8433"/>
              <a:gd name="connsiteY6" fmla="*/ 251 h 9052"/>
              <a:gd name="connsiteX7" fmla="*/ 7990 w 8433"/>
              <a:gd name="connsiteY7" fmla="*/ 2651 h 9052"/>
              <a:gd name="connsiteX8" fmla="*/ 6903 w 8433"/>
              <a:gd name="connsiteY8" fmla="*/ 8118 h 9052"/>
              <a:gd name="connsiteX9" fmla="*/ 7011 w 8433"/>
              <a:gd name="connsiteY9" fmla="*/ 7318 h 9052"/>
              <a:gd name="connsiteX10" fmla="*/ 6251 w 8433"/>
              <a:gd name="connsiteY10" fmla="*/ 2518 h 9052"/>
              <a:gd name="connsiteX11" fmla="*/ 1468 w 8433"/>
              <a:gd name="connsiteY11" fmla="*/ 1851 h 9052"/>
              <a:gd name="connsiteX12" fmla="*/ 1359 w 8433"/>
              <a:gd name="connsiteY12" fmla="*/ 6118 h 9052"/>
              <a:gd name="connsiteX13" fmla="*/ 4729 w 8433"/>
              <a:gd name="connsiteY13" fmla="*/ 7718 h 9052"/>
              <a:gd name="connsiteX14" fmla="*/ 5707 w 8433"/>
              <a:gd name="connsiteY14" fmla="*/ 6251 h 9052"/>
              <a:gd name="connsiteX15" fmla="*/ 4729 w 8433"/>
              <a:gd name="connsiteY15" fmla="*/ 4518 h 9052"/>
              <a:gd name="connsiteX16" fmla="*/ 3425 w 8433"/>
              <a:gd name="connsiteY16" fmla="*/ 3984 h 9052"/>
              <a:gd name="connsiteX17" fmla="*/ 3207 w 8433"/>
              <a:gd name="connsiteY17" fmla="*/ 3851 h 9052"/>
              <a:gd name="connsiteX18" fmla="*/ 3425 w 8433"/>
              <a:gd name="connsiteY18" fmla="*/ 4384 h 9052"/>
              <a:gd name="connsiteX19" fmla="*/ 2772 w 8433"/>
              <a:gd name="connsiteY19" fmla="*/ 5584 h 9052"/>
              <a:gd name="connsiteX0" fmla="*/ 3287 w 10001"/>
              <a:gd name="connsiteY0" fmla="*/ 6169 h 10000"/>
              <a:gd name="connsiteX1" fmla="*/ 2901 w 10001"/>
              <a:gd name="connsiteY1" fmla="*/ 4401 h 10000"/>
              <a:gd name="connsiteX2" fmla="*/ 4061 w 10001"/>
              <a:gd name="connsiteY2" fmla="*/ 3224 h 10000"/>
              <a:gd name="connsiteX3" fmla="*/ 7283 w 10001"/>
              <a:gd name="connsiteY3" fmla="*/ 4696 h 10000"/>
              <a:gd name="connsiteX4" fmla="*/ 6252 w 10001"/>
              <a:gd name="connsiteY4" fmla="*/ 9262 h 10000"/>
              <a:gd name="connsiteX5" fmla="*/ 1483 w 10001"/>
              <a:gd name="connsiteY5" fmla="*/ 8820 h 10000"/>
              <a:gd name="connsiteX6" fmla="*/ 3030 w 10001"/>
              <a:gd name="connsiteY6" fmla="*/ 277 h 10000"/>
              <a:gd name="connsiteX7" fmla="*/ 9475 w 10001"/>
              <a:gd name="connsiteY7" fmla="*/ 2929 h 10000"/>
              <a:gd name="connsiteX8" fmla="*/ 8186 w 10001"/>
              <a:gd name="connsiteY8" fmla="*/ 8968 h 10000"/>
              <a:gd name="connsiteX9" fmla="*/ 8314 w 10001"/>
              <a:gd name="connsiteY9" fmla="*/ 8084 h 10000"/>
              <a:gd name="connsiteX10" fmla="*/ 7413 w 10001"/>
              <a:gd name="connsiteY10" fmla="*/ 2782 h 10000"/>
              <a:gd name="connsiteX11" fmla="*/ 1741 w 10001"/>
              <a:gd name="connsiteY11" fmla="*/ 2045 h 10000"/>
              <a:gd name="connsiteX12" fmla="*/ 1612 w 10001"/>
              <a:gd name="connsiteY12" fmla="*/ 6759 h 10000"/>
              <a:gd name="connsiteX13" fmla="*/ 5608 w 10001"/>
              <a:gd name="connsiteY13" fmla="*/ 8526 h 10000"/>
              <a:gd name="connsiteX14" fmla="*/ 6767 w 10001"/>
              <a:gd name="connsiteY14" fmla="*/ 6906 h 10000"/>
              <a:gd name="connsiteX15" fmla="*/ 5608 w 10001"/>
              <a:gd name="connsiteY15" fmla="*/ 4991 h 10000"/>
              <a:gd name="connsiteX16" fmla="*/ 4061 w 10001"/>
              <a:gd name="connsiteY16" fmla="*/ 4401 h 10000"/>
              <a:gd name="connsiteX17" fmla="*/ 4061 w 10001"/>
              <a:gd name="connsiteY17" fmla="*/ 4843 h 10000"/>
              <a:gd name="connsiteX18" fmla="*/ 3287 w 10001"/>
              <a:gd name="connsiteY18" fmla="*/ 6169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1" h="10000">
                <a:moveTo>
                  <a:pt x="3287" y="6169"/>
                </a:moveTo>
                <a:cubicBezTo>
                  <a:pt x="3030" y="5580"/>
                  <a:pt x="2772" y="5138"/>
                  <a:pt x="2901" y="4401"/>
                </a:cubicBezTo>
                <a:cubicBezTo>
                  <a:pt x="3159" y="3959"/>
                  <a:pt x="3546" y="3371"/>
                  <a:pt x="4061" y="3224"/>
                </a:cubicBezTo>
                <a:cubicBezTo>
                  <a:pt x="5092" y="2929"/>
                  <a:pt x="6638" y="3665"/>
                  <a:pt x="7283" y="4696"/>
                </a:cubicBezTo>
                <a:cubicBezTo>
                  <a:pt x="8186" y="6317"/>
                  <a:pt x="7541" y="8084"/>
                  <a:pt x="6252" y="9262"/>
                </a:cubicBezTo>
                <a:cubicBezTo>
                  <a:pt x="4835" y="10441"/>
                  <a:pt x="2772" y="10146"/>
                  <a:pt x="1483" y="8820"/>
                </a:cubicBezTo>
                <a:cubicBezTo>
                  <a:pt x="-1224" y="6317"/>
                  <a:pt x="65" y="1603"/>
                  <a:pt x="3030" y="277"/>
                </a:cubicBezTo>
                <a:cubicBezTo>
                  <a:pt x="5349" y="-606"/>
                  <a:pt x="8186" y="719"/>
                  <a:pt x="9475" y="2929"/>
                </a:cubicBezTo>
                <a:cubicBezTo>
                  <a:pt x="10634" y="5138"/>
                  <a:pt x="9732" y="7348"/>
                  <a:pt x="8186" y="8968"/>
                </a:cubicBezTo>
                <a:cubicBezTo>
                  <a:pt x="7670" y="9704"/>
                  <a:pt x="8056" y="8378"/>
                  <a:pt x="8314" y="8084"/>
                </a:cubicBezTo>
                <a:cubicBezTo>
                  <a:pt x="9861" y="6464"/>
                  <a:pt x="8959" y="4107"/>
                  <a:pt x="7413" y="2782"/>
                </a:cubicBezTo>
                <a:cubicBezTo>
                  <a:pt x="5865" y="1308"/>
                  <a:pt x="3546" y="719"/>
                  <a:pt x="1741" y="2045"/>
                </a:cubicBezTo>
                <a:cubicBezTo>
                  <a:pt x="323" y="3076"/>
                  <a:pt x="709" y="5285"/>
                  <a:pt x="1612" y="6759"/>
                </a:cubicBezTo>
                <a:cubicBezTo>
                  <a:pt x="2514" y="8231"/>
                  <a:pt x="4061" y="8968"/>
                  <a:pt x="5608" y="8526"/>
                </a:cubicBezTo>
                <a:cubicBezTo>
                  <a:pt x="6381" y="8378"/>
                  <a:pt x="7026" y="7936"/>
                  <a:pt x="6767" y="6906"/>
                </a:cubicBezTo>
                <a:cubicBezTo>
                  <a:pt x="6638" y="6022"/>
                  <a:pt x="6252" y="5433"/>
                  <a:pt x="5608" y="4991"/>
                </a:cubicBezTo>
                <a:cubicBezTo>
                  <a:pt x="5221" y="4696"/>
                  <a:pt x="4576" y="4549"/>
                  <a:pt x="4061" y="4401"/>
                </a:cubicBezTo>
                <a:cubicBezTo>
                  <a:pt x="3803" y="4376"/>
                  <a:pt x="4190" y="4548"/>
                  <a:pt x="4061" y="4843"/>
                </a:cubicBezTo>
                <a:cubicBezTo>
                  <a:pt x="4319" y="5285"/>
                  <a:pt x="3416" y="6317"/>
                  <a:pt x="3287" y="6169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7" name="รูปแบบอิสระ 206"/>
          <p:cNvSpPr>
            <a:spLocks/>
          </p:cNvSpPr>
          <p:nvPr/>
        </p:nvSpPr>
        <p:spPr bwMode="auto">
          <a:xfrm>
            <a:off x="8281862" y="1"/>
            <a:ext cx="562483" cy="409791"/>
          </a:xfrm>
          <a:custGeom>
            <a:avLst/>
            <a:gdLst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91261 w 562483"/>
              <a:gd name="connsiteY8" fmla="*/ 199721 h 409791"/>
              <a:gd name="connsiteX9" fmla="*/ 285642 w 562483"/>
              <a:gd name="connsiteY9" fmla="*/ 193061 h 409791"/>
              <a:gd name="connsiteX10" fmla="*/ 289750 w 562483"/>
              <a:gd name="connsiteY10" fmla="*/ 187542 h 409791"/>
              <a:gd name="connsiteX11" fmla="*/ 296550 w 562483"/>
              <a:gd name="connsiteY11" fmla="*/ 172317 h 409791"/>
              <a:gd name="connsiteX12" fmla="*/ 381165 w 562483"/>
              <a:gd name="connsiteY12" fmla="*/ 166227 h 409791"/>
              <a:gd name="connsiteX13" fmla="*/ 320725 w 562483"/>
              <a:gd name="connsiteY13" fmla="*/ 233215 h 409791"/>
              <a:gd name="connsiteX14" fmla="*/ 230066 w 562483"/>
              <a:gd name="connsiteY14" fmla="*/ 221036 h 409791"/>
              <a:gd name="connsiteX15" fmla="*/ 169627 w 562483"/>
              <a:gd name="connsiteY15" fmla="*/ 20071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5642 w 562483"/>
              <a:gd name="connsiteY8" fmla="*/ 193061 h 409791"/>
              <a:gd name="connsiteX9" fmla="*/ 289750 w 562483"/>
              <a:gd name="connsiteY9" fmla="*/ 187542 h 409791"/>
              <a:gd name="connsiteX10" fmla="*/ 296550 w 562483"/>
              <a:gd name="connsiteY10" fmla="*/ 172317 h 409791"/>
              <a:gd name="connsiteX11" fmla="*/ 381165 w 562483"/>
              <a:gd name="connsiteY11" fmla="*/ 166227 h 409791"/>
              <a:gd name="connsiteX12" fmla="*/ 320725 w 562483"/>
              <a:gd name="connsiteY12" fmla="*/ 233215 h 409791"/>
              <a:gd name="connsiteX13" fmla="*/ 230066 w 562483"/>
              <a:gd name="connsiteY13" fmla="*/ 221036 h 409791"/>
              <a:gd name="connsiteX14" fmla="*/ 169627 w 562483"/>
              <a:gd name="connsiteY14" fmla="*/ 20071 h 409791"/>
              <a:gd name="connsiteX15" fmla="*/ 182712 w 562483"/>
              <a:gd name="connsiteY15" fmla="*/ 0 h 409791"/>
              <a:gd name="connsiteX16" fmla="*/ 13584 w 562483"/>
              <a:gd name="connsiteY16" fmla="*/ 0 h 409791"/>
              <a:gd name="connsiteX17" fmla="*/ 89760 w 562483"/>
              <a:gd name="connsiteY17" fmla="*/ 0 h 409791"/>
              <a:gd name="connsiteX18" fmla="*/ 78968 w 562483"/>
              <a:gd name="connsiteY18" fmla="*/ 74880 h 409791"/>
              <a:gd name="connsiteX19" fmla="*/ 260286 w 562483"/>
              <a:gd name="connsiteY19" fmla="*/ 373282 h 409791"/>
              <a:gd name="connsiteX20" fmla="*/ 471824 w 562483"/>
              <a:gd name="connsiteY20" fmla="*/ 227126 h 409791"/>
              <a:gd name="connsiteX21" fmla="*/ 445476 w 562483"/>
              <a:gd name="connsiteY21" fmla="*/ 26732 h 409791"/>
              <a:gd name="connsiteX22" fmla="*/ 423185 w 562483"/>
              <a:gd name="connsiteY22" fmla="*/ 0 h 409791"/>
              <a:gd name="connsiteX23" fmla="*/ 509758 w 562483"/>
              <a:gd name="connsiteY23" fmla="*/ 0 h 409791"/>
              <a:gd name="connsiteX24" fmla="*/ 519420 w 562483"/>
              <a:gd name="connsiteY24" fmla="*/ 10936 h 409791"/>
              <a:gd name="connsiteX25" fmla="*/ 562483 w 562483"/>
              <a:gd name="connsiteY25" fmla="*/ 160137 h 409791"/>
              <a:gd name="connsiteX26" fmla="*/ 139407 w 562483"/>
              <a:gd name="connsiteY26" fmla="*/ 367192 h 409791"/>
              <a:gd name="connsiteX27" fmla="*/ 19 w 562483"/>
              <a:gd name="connsiteY27" fmla="*/ 78591 h 409791"/>
              <a:gd name="connsiteX28" fmla="*/ 13584 w 562483"/>
              <a:gd name="connsiteY28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308638 w 562483"/>
              <a:gd name="connsiteY7" fmla="*/ 214946 h 409791"/>
              <a:gd name="connsiteX8" fmla="*/ 289750 w 562483"/>
              <a:gd name="connsiteY8" fmla="*/ 187542 h 409791"/>
              <a:gd name="connsiteX9" fmla="*/ 296550 w 562483"/>
              <a:gd name="connsiteY9" fmla="*/ 172317 h 409791"/>
              <a:gd name="connsiteX10" fmla="*/ 381165 w 562483"/>
              <a:gd name="connsiteY10" fmla="*/ 166227 h 409791"/>
              <a:gd name="connsiteX11" fmla="*/ 320725 w 562483"/>
              <a:gd name="connsiteY11" fmla="*/ 233215 h 409791"/>
              <a:gd name="connsiteX12" fmla="*/ 230066 w 562483"/>
              <a:gd name="connsiteY12" fmla="*/ 221036 h 409791"/>
              <a:gd name="connsiteX13" fmla="*/ 169627 w 562483"/>
              <a:gd name="connsiteY13" fmla="*/ 20071 h 409791"/>
              <a:gd name="connsiteX14" fmla="*/ 182712 w 562483"/>
              <a:gd name="connsiteY14" fmla="*/ 0 h 409791"/>
              <a:gd name="connsiteX15" fmla="*/ 13584 w 562483"/>
              <a:gd name="connsiteY15" fmla="*/ 0 h 409791"/>
              <a:gd name="connsiteX16" fmla="*/ 89760 w 562483"/>
              <a:gd name="connsiteY16" fmla="*/ 0 h 409791"/>
              <a:gd name="connsiteX17" fmla="*/ 78968 w 562483"/>
              <a:gd name="connsiteY17" fmla="*/ 74880 h 409791"/>
              <a:gd name="connsiteX18" fmla="*/ 260286 w 562483"/>
              <a:gd name="connsiteY18" fmla="*/ 373282 h 409791"/>
              <a:gd name="connsiteX19" fmla="*/ 471824 w 562483"/>
              <a:gd name="connsiteY19" fmla="*/ 227126 h 409791"/>
              <a:gd name="connsiteX20" fmla="*/ 445476 w 562483"/>
              <a:gd name="connsiteY20" fmla="*/ 26732 h 409791"/>
              <a:gd name="connsiteX21" fmla="*/ 423185 w 562483"/>
              <a:gd name="connsiteY21" fmla="*/ 0 h 409791"/>
              <a:gd name="connsiteX22" fmla="*/ 509758 w 562483"/>
              <a:gd name="connsiteY22" fmla="*/ 0 h 409791"/>
              <a:gd name="connsiteX23" fmla="*/ 519420 w 562483"/>
              <a:gd name="connsiteY23" fmla="*/ 10936 h 409791"/>
              <a:gd name="connsiteX24" fmla="*/ 562483 w 562483"/>
              <a:gd name="connsiteY24" fmla="*/ 160137 h 409791"/>
              <a:gd name="connsiteX25" fmla="*/ 139407 w 562483"/>
              <a:gd name="connsiteY25" fmla="*/ 367192 h 409791"/>
              <a:gd name="connsiteX26" fmla="*/ 19 w 562483"/>
              <a:gd name="connsiteY26" fmla="*/ 78591 h 409791"/>
              <a:gd name="connsiteX27" fmla="*/ 13584 w 562483"/>
              <a:gd name="connsiteY27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89750 w 562483"/>
              <a:gd name="connsiteY7" fmla="*/ 187542 h 409791"/>
              <a:gd name="connsiteX8" fmla="*/ 296550 w 562483"/>
              <a:gd name="connsiteY8" fmla="*/ 172317 h 409791"/>
              <a:gd name="connsiteX9" fmla="*/ 381165 w 562483"/>
              <a:gd name="connsiteY9" fmla="*/ 166227 h 409791"/>
              <a:gd name="connsiteX10" fmla="*/ 320725 w 562483"/>
              <a:gd name="connsiteY10" fmla="*/ 233215 h 409791"/>
              <a:gd name="connsiteX11" fmla="*/ 230066 w 562483"/>
              <a:gd name="connsiteY11" fmla="*/ 221036 h 409791"/>
              <a:gd name="connsiteX12" fmla="*/ 169627 w 562483"/>
              <a:gd name="connsiteY12" fmla="*/ 20071 h 409791"/>
              <a:gd name="connsiteX13" fmla="*/ 182712 w 562483"/>
              <a:gd name="connsiteY13" fmla="*/ 0 h 409791"/>
              <a:gd name="connsiteX14" fmla="*/ 13584 w 562483"/>
              <a:gd name="connsiteY14" fmla="*/ 0 h 409791"/>
              <a:gd name="connsiteX15" fmla="*/ 89760 w 562483"/>
              <a:gd name="connsiteY15" fmla="*/ 0 h 409791"/>
              <a:gd name="connsiteX16" fmla="*/ 78968 w 562483"/>
              <a:gd name="connsiteY16" fmla="*/ 74880 h 409791"/>
              <a:gd name="connsiteX17" fmla="*/ 260286 w 562483"/>
              <a:gd name="connsiteY17" fmla="*/ 373282 h 409791"/>
              <a:gd name="connsiteX18" fmla="*/ 471824 w 562483"/>
              <a:gd name="connsiteY18" fmla="*/ 227126 h 409791"/>
              <a:gd name="connsiteX19" fmla="*/ 445476 w 562483"/>
              <a:gd name="connsiteY19" fmla="*/ 26732 h 409791"/>
              <a:gd name="connsiteX20" fmla="*/ 423185 w 562483"/>
              <a:gd name="connsiteY20" fmla="*/ 0 h 409791"/>
              <a:gd name="connsiteX21" fmla="*/ 509758 w 562483"/>
              <a:gd name="connsiteY21" fmla="*/ 0 h 409791"/>
              <a:gd name="connsiteX22" fmla="*/ 519420 w 562483"/>
              <a:gd name="connsiteY22" fmla="*/ 10936 h 409791"/>
              <a:gd name="connsiteX23" fmla="*/ 562483 w 562483"/>
              <a:gd name="connsiteY23" fmla="*/ 160137 h 409791"/>
              <a:gd name="connsiteX24" fmla="*/ 139407 w 562483"/>
              <a:gd name="connsiteY24" fmla="*/ 367192 h 409791"/>
              <a:gd name="connsiteX25" fmla="*/ 19 w 562483"/>
              <a:gd name="connsiteY25" fmla="*/ 78591 h 409791"/>
              <a:gd name="connsiteX26" fmla="*/ 13584 w 562483"/>
              <a:gd name="connsiteY26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78418 w 562483"/>
              <a:gd name="connsiteY6" fmla="*/ 202766 h 409791"/>
              <a:gd name="connsiteX7" fmla="*/ 296550 w 562483"/>
              <a:gd name="connsiteY7" fmla="*/ 172317 h 409791"/>
              <a:gd name="connsiteX8" fmla="*/ 381165 w 562483"/>
              <a:gd name="connsiteY8" fmla="*/ 166227 h 409791"/>
              <a:gd name="connsiteX9" fmla="*/ 320725 w 562483"/>
              <a:gd name="connsiteY9" fmla="*/ 233215 h 409791"/>
              <a:gd name="connsiteX10" fmla="*/ 230066 w 562483"/>
              <a:gd name="connsiteY10" fmla="*/ 221036 h 409791"/>
              <a:gd name="connsiteX11" fmla="*/ 169627 w 562483"/>
              <a:gd name="connsiteY11" fmla="*/ 20071 h 409791"/>
              <a:gd name="connsiteX12" fmla="*/ 182712 w 562483"/>
              <a:gd name="connsiteY12" fmla="*/ 0 h 409791"/>
              <a:gd name="connsiteX13" fmla="*/ 13584 w 562483"/>
              <a:gd name="connsiteY13" fmla="*/ 0 h 409791"/>
              <a:gd name="connsiteX14" fmla="*/ 89760 w 562483"/>
              <a:gd name="connsiteY14" fmla="*/ 0 h 409791"/>
              <a:gd name="connsiteX15" fmla="*/ 78968 w 562483"/>
              <a:gd name="connsiteY15" fmla="*/ 74880 h 409791"/>
              <a:gd name="connsiteX16" fmla="*/ 260286 w 562483"/>
              <a:gd name="connsiteY16" fmla="*/ 373282 h 409791"/>
              <a:gd name="connsiteX17" fmla="*/ 471824 w 562483"/>
              <a:gd name="connsiteY17" fmla="*/ 227126 h 409791"/>
              <a:gd name="connsiteX18" fmla="*/ 445476 w 562483"/>
              <a:gd name="connsiteY18" fmla="*/ 26732 h 409791"/>
              <a:gd name="connsiteX19" fmla="*/ 423185 w 562483"/>
              <a:gd name="connsiteY19" fmla="*/ 0 h 409791"/>
              <a:gd name="connsiteX20" fmla="*/ 509758 w 562483"/>
              <a:gd name="connsiteY20" fmla="*/ 0 h 409791"/>
              <a:gd name="connsiteX21" fmla="*/ 519420 w 562483"/>
              <a:gd name="connsiteY21" fmla="*/ 10936 h 409791"/>
              <a:gd name="connsiteX22" fmla="*/ 562483 w 562483"/>
              <a:gd name="connsiteY22" fmla="*/ 160137 h 409791"/>
              <a:gd name="connsiteX23" fmla="*/ 139407 w 562483"/>
              <a:gd name="connsiteY23" fmla="*/ 367192 h 409791"/>
              <a:gd name="connsiteX24" fmla="*/ 19 w 562483"/>
              <a:gd name="connsiteY24" fmla="*/ 78591 h 409791"/>
              <a:gd name="connsiteX25" fmla="*/ 13584 w 562483"/>
              <a:gd name="connsiteY25" fmla="*/ 0 h 409791"/>
              <a:gd name="connsiteX0" fmla="*/ 182712 w 562483"/>
              <a:gd name="connsiteY0" fmla="*/ 0 h 409791"/>
              <a:gd name="connsiteX1" fmla="*/ 262577 w 562483"/>
              <a:gd name="connsiteY1" fmla="*/ 0 h 409791"/>
              <a:gd name="connsiteX2" fmla="*/ 248954 w 562483"/>
              <a:gd name="connsiteY2" fmla="*/ 24639 h 409791"/>
              <a:gd name="connsiteX3" fmla="*/ 242154 w 562483"/>
              <a:gd name="connsiteY3" fmla="*/ 87059 h 409791"/>
              <a:gd name="connsiteX4" fmla="*/ 278418 w 562483"/>
              <a:gd name="connsiteY4" fmla="*/ 184497 h 409791"/>
              <a:gd name="connsiteX5" fmla="*/ 285642 w 562483"/>
              <a:gd name="connsiteY5" fmla="*/ 193061 h 409791"/>
              <a:gd name="connsiteX6" fmla="*/ 296550 w 562483"/>
              <a:gd name="connsiteY6" fmla="*/ 172317 h 409791"/>
              <a:gd name="connsiteX7" fmla="*/ 381165 w 562483"/>
              <a:gd name="connsiteY7" fmla="*/ 166227 h 409791"/>
              <a:gd name="connsiteX8" fmla="*/ 320725 w 562483"/>
              <a:gd name="connsiteY8" fmla="*/ 233215 h 409791"/>
              <a:gd name="connsiteX9" fmla="*/ 230066 w 562483"/>
              <a:gd name="connsiteY9" fmla="*/ 221036 h 409791"/>
              <a:gd name="connsiteX10" fmla="*/ 169627 w 562483"/>
              <a:gd name="connsiteY10" fmla="*/ 20071 h 409791"/>
              <a:gd name="connsiteX11" fmla="*/ 182712 w 562483"/>
              <a:gd name="connsiteY11" fmla="*/ 0 h 409791"/>
              <a:gd name="connsiteX12" fmla="*/ 13584 w 562483"/>
              <a:gd name="connsiteY12" fmla="*/ 0 h 409791"/>
              <a:gd name="connsiteX13" fmla="*/ 89760 w 562483"/>
              <a:gd name="connsiteY13" fmla="*/ 0 h 409791"/>
              <a:gd name="connsiteX14" fmla="*/ 78968 w 562483"/>
              <a:gd name="connsiteY14" fmla="*/ 74880 h 409791"/>
              <a:gd name="connsiteX15" fmla="*/ 260286 w 562483"/>
              <a:gd name="connsiteY15" fmla="*/ 373282 h 409791"/>
              <a:gd name="connsiteX16" fmla="*/ 471824 w 562483"/>
              <a:gd name="connsiteY16" fmla="*/ 227126 h 409791"/>
              <a:gd name="connsiteX17" fmla="*/ 445476 w 562483"/>
              <a:gd name="connsiteY17" fmla="*/ 26732 h 409791"/>
              <a:gd name="connsiteX18" fmla="*/ 423185 w 562483"/>
              <a:gd name="connsiteY18" fmla="*/ 0 h 409791"/>
              <a:gd name="connsiteX19" fmla="*/ 509758 w 562483"/>
              <a:gd name="connsiteY19" fmla="*/ 0 h 409791"/>
              <a:gd name="connsiteX20" fmla="*/ 519420 w 562483"/>
              <a:gd name="connsiteY20" fmla="*/ 10936 h 409791"/>
              <a:gd name="connsiteX21" fmla="*/ 562483 w 562483"/>
              <a:gd name="connsiteY21" fmla="*/ 160137 h 409791"/>
              <a:gd name="connsiteX22" fmla="*/ 139407 w 562483"/>
              <a:gd name="connsiteY22" fmla="*/ 367192 h 409791"/>
              <a:gd name="connsiteX23" fmla="*/ 19 w 562483"/>
              <a:gd name="connsiteY23" fmla="*/ 78591 h 409791"/>
              <a:gd name="connsiteX24" fmla="*/ 13584 w 562483"/>
              <a:gd name="connsiteY24" fmla="*/ 0 h 409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62483" h="409791">
                <a:moveTo>
                  <a:pt x="182712" y="0"/>
                </a:moveTo>
                <a:lnTo>
                  <a:pt x="262577" y="0"/>
                </a:lnTo>
                <a:lnTo>
                  <a:pt x="248954" y="24639"/>
                </a:lnTo>
                <a:cubicBezTo>
                  <a:pt x="243665" y="44431"/>
                  <a:pt x="242154" y="65745"/>
                  <a:pt x="242154" y="87059"/>
                </a:cubicBezTo>
                <a:cubicBezTo>
                  <a:pt x="248198" y="117509"/>
                  <a:pt x="260286" y="154048"/>
                  <a:pt x="278418" y="184497"/>
                </a:cubicBezTo>
                <a:lnTo>
                  <a:pt x="285642" y="193061"/>
                </a:lnTo>
                <a:lnTo>
                  <a:pt x="296550" y="172317"/>
                </a:lnTo>
                <a:cubicBezTo>
                  <a:pt x="302594" y="147958"/>
                  <a:pt x="381165" y="154048"/>
                  <a:pt x="381165" y="166227"/>
                </a:cubicBezTo>
                <a:cubicBezTo>
                  <a:pt x="369077" y="196676"/>
                  <a:pt x="356989" y="227126"/>
                  <a:pt x="320725" y="233215"/>
                </a:cubicBezTo>
                <a:cubicBezTo>
                  <a:pt x="290506" y="245395"/>
                  <a:pt x="254242" y="245395"/>
                  <a:pt x="230066" y="221036"/>
                </a:cubicBezTo>
                <a:cubicBezTo>
                  <a:pt x="175671" y="178407"/>
                  <a:pt x="145451" y="80970"/>
                  <a:pt x="169627" y="20071"/>
                </a:cubicBezTo>
                <a:lnTo>
                  <a:pt x="182712" y="0"/>
                </a:lnTo>
                <a:close/>
                <a:moveTo>
                  <a:pt x="13584" y="0"/>
                </a:moveTo>
                <a:lnTo>
                  <a:pt x="89760" y="0"/>
                </a:lnTo>
                <a:lnTo>
                  <a:pt x="78968" y="74880"/>
                </a:lnTo>
                <a:cubicBezTo>
                  <a:pt x="78968" y="196676"/>
                  <a:pt x="139407" y="330653"/>
                  <a:pt x="260286" y="373282"/>
                </a:cubicBezTo>
                <a:cubicBezTo>
                  <a:pt x="363033" y="409821"/>
                  <a:pt x="441604" y="318473"/>
                  <a:pt x="471824" y="227126"/>
                </a:cubicBezTo>
                <a:cubicBezTo>
                  <a:pt x="494489" y="158615"/>
                  <a:pt x="483157" y="86679"/>
                  <a:pt x="445476" y="26732"/>
                </a:cubicBezTo>
                <a:lnTo>
                  <a:pt x="423185" y="0"/>
                </a:lnTo>
                <a:lnTo>
                  <a:pt x="509758" y="0"/>
                </a:lnTo>
                <a:lnTo>
                  <a:pt x="519420" y="10936"/>
                </a:lnTo>
                <a:cubicBezTo>
                  <a:pt x="547373" y="55088"/>
                  <a:pt x="562483" y="108374"/>
                  <a:pt x="562483" y="160137"/>
                </a:cubicBezTo>
                <a:cubicBezTo>
                  <a:pt x="556439" y="379372"/>
                  <a:pt x="308638" y="470719"/>
                  <a:pt x="139407" y="367192"/>
                </a:cubicBezTo>
                <a:cubicBezTo>
                  <a:pt x="48748" y="307816"/>
                  <a:pt x="-1114" y="190206"/>
                  <a:pt x="19" y="78591"/>
                </a:cubicBezTo>
                <a:lnTo>
                  <a:pt x="13584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8" name="รูปแบบอิสระ 207"/>
          <p:cNvSpPr>
            <a:spLocks/>
          </p:cNvSpPr>
          <p:nvPr/>
        </p:nvSpPr>
        <p:spPr bwMode="auto">
          <a:xfrm>
            <a:off x="9173517" y="0"/>
            <a:ext cx="425786" cy="407654"/>
          </a:xfrm>
          <a:custGeom>
            <a:avLst/>
            <a:gdLst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72672 w 425786"/>
              <a:gd name="connsiteY8" fmla="*/ 0 h 407654"/>
              <a:gd name="connsiteX9" fmla="*/ 142264 w 425786"/>
              <a:gd name="connsiteY9" fmla="*/ 0 h 407654"/>
              <a:gd name="connsiteX10" fmla="*/ 107111 w 425786"/>
              <a:gd name="connsiteY10" fmla="*/ 32938 h 407654"/>
              <a:gd name="connsiteX11" fmla="*/ 80657 w 425786"/>
              <a:gd name="connsiteY11" fmla="*/ 80764 h 407654"/>
              <a:gd name="connsiteX12" fmla="*/ 110891 w 425786"/>
              <a:gd name="connsiteY12" fmla="*/ 281974 h 407654"/>
              <a:gd name="connsiteX13" fmla="*/ 201591 w 425786"/>
              <a:gd name="connsiteY13" fmla="*/ 294168 h 407654"/>
              <a:gd name="connsiteX14" fmla="*/ 237871 w 425786"/>
              <a:gd name="connsiteY14" fmla="*/ 208807 h 407654"/>
              <a:gd name="connsiteX15" fmla="*/ 219731 w 425786"/>
              <a:gd name="connsiteY15" fmla="*/ 129542 h 407654"/>
              <a:gd name="connsiteX16" fmla="*/ 213760 w 425786"/>
              <a:gd name="connsiteY16" fmla="*/ 120008 h 407654"/>
              <a:gd name="connsiteX17" fmla="*/ 219731 w 425786"/>
              <a:gd name="connsiteY17" fmla="*/ 111250 h 407654"/>
              <a:gd name="connsiteX18" fmla="*/ 201591 w 425786"/>
              <a:gd name="connsiteY18" fmla="*/ 105153 h 407654"/>
              <a:gd name="connsiteX19" fmla="*/ 210661 w 425786"/>
              <a:gd name="connsiteY19" fmla="*/ 115061 h 407654"/>
              <a:gd name="connsiteX20" fmla="*/ 213760 w 425786"/>
              <a:gd name="connsiteY20" fmla="*/ 120008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3760 w 425786"/>
              <a:gd name="connsiteY21" fmla="*/ 120008 h 407654"/>
              <a:gd name="connsiteX22" fmla="*/ 211417 w 425786"/>
              <a:gd name="connsiteY22" fmla="*/ 123445 h 407654"/>
              <a:gd name="connsiteX23" fmla="*/ 207638 w 425786"/>
              <a:gd name="connsiteY23" fmla="*/ 135639 h 407654"/>
              <a:gd name="connsiteX24" fmla="*/ 141124 w 425786"/>
              <a:gd name="connsiteY24" fmla="*/ 135639 h 407654"/>
              <a:gd name="connsiteX25" fmla="*/ 189498 w 425786"/>
              <a:gd name="connsiteY25" fmla="*/ 86861 h 407654"/>
              <a:gd name="connsiteX26" fmla="*/ 262058 w 425786"/>
              <a:gd name="connsiteY26" fmla="*/ 105153 h 407654"/>
              <a:gd name="connsiteX27" fmla="*/ 292291 w 425786"/>
              <a:gd name="connsiteY27" fmla="*/ 263682 h 407654"/>
              <a:gd name="connsiteX28" fmla="*/ 104844 w 425786"/>
              <a:gd name="connsiteY28" fmla="*/ 318557 h 407654"/>
              <a:gd name="connsiteX29" fmla="*/ 2050 w 425786"/>
              <a:gd name="connsiteY29" fmla="*/ 123445 h 407654"/>
              <a:gd name="connsiteX30" fmla="*/ 48156 w 425786"/>
              <a:gd name="connsiteY30" fmla="*/ 21220 h 407654"/>
              <a:gd name="connsiteX31" fmla="*/ 72672 w 425786"/>
              <a:gd name="connsiteY31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11417 w 425786"/>
              <a:gd name="connsiteY21" fmla="*/ 123445 h 407654"/>
              <a:gd name="connsiteX22" fmla="*/ 207638 w 425786"/>
              <a:gd name="connsiteY22" fmla="*/ 135639 h 407654"/>
              <a:gd name="connsiteX23" fmla="*/ 141124 w 425786"/>
              <a:gd name="connsiteY23" fmla="*/ 135639 h 407654"/>
              <a:gd name="connsiteX24" fmla="*/ 189498 w 425786"/>
              <a:gd name="connsiteY24" fmla="*/ 86861 h 407654"/>
              <a:gd name="connsiteX25" fmla="*/ 262058 w 425786"/>
              <a:gd name="connsiteY25" fmla="*/ 105153 h 407654"/>
              <a:gd name="connsiteX26" fmla="*/ 292291 w 425786"/>
              <a:gd name="connsiteY26" fmla="*/ 263682 h 407654"/>
              <a:gd name="connsiteX27" fmla="*/ 104844 w 425786"/>
              <a:gd name="connsiteY27" fmla="*/ 318557 h 407654"/>
              <a:gd name="connsiteX28" fmla="*/ 2050 w 425786"/>
              <a:gd name="connsiteY28" fmla="*/ 123445 h 407654"/>
              <a:gd name="connsiteX29" fmla="*/ 48156 w 425786"/>
              <a:gd name="connsiteY29" fmla="*/ 21220 h 407654"/>
              <a:gd name="connsiteX30" fmla="*/ 72672 w 425786"/>
              <a:gd name="connsiteY30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10661 w 425786"/>
              <a:gd name="connsiteY20" fmla="*/ 115061 h 407654"/>
              <a:gd name="connsiteX21" fmla="*/ 207638 w 425786"/>
              <a:gd name="connsiteY21" fmla="*/ 135639 h 407654"/>
              <a:gd name="connsiteX22" fmla="*/ 141124 w 425786"/>
              <a:gd name="connsiteY22" fmla="*/ 135639 h 407654"/>
              <a:gd name="connsiteX23" fmla="*/ 189498 w 425786"/>
              <a:gd name="connsiteY23" fmla="*/ 86861 h 407654"/>
              <a:gd name="connsiteX24" fmla="*/ 262058 w 425786"/>
              <a:gd name="connsiteY24" fmla="*/ 105153 h 407654"/>
              <a:gd name="connsiteX25" fmla="*/ 292291 w 425786"/>
              <a:gd name="connsiteY25" fmla="*/ 263682 h 407654"/>
              <a:gd name="connsiteX26" fmla="*/ 104844 w 425786"/>
              <a:gd name="connsiteY26" fmla="*/ 318557 h 407654"/>
              <a:gd name="connsiteX27" fmla="*/ 2050 w 425786"/>
              <a:gd name="connsiteY27" fmla="*/ 123445 h 407654"/>
              <a:gd name="connsiteX28" fmla="*/ 48156 w 425786"/>
              <a:gd name="connsiteY28" fmla="*/ 21220 h 407654"/>
              <a:gd name="connsiteX29" fmla="*/ 72672 w 425786"/>
              <a:gd name="connsiteY29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19731 w 425786"/>
              <a:gd name="connsiteY18" fmla="*/ 111250 h 407654"/>
              <a:gd name="connsiteX19" fmla="*/ 201591 w 425786"/>
              <a:gd name="connsiteY19" fmla="*/ 105153 h 407654"/>
              <a:gd name="connsiteX20" fmla="*/ 207638 w 425786"/>
              <a:gd name="connsiteY20" fmla="*/ 135639 h 407654"/>
              <a:gd name="connsiteX21" fmla="*/ 141124 w 425786"/>
              <a:gd name="connsiteY21" fmla="*/ 135639 h 407654"/>
              <a:gd name="connsiteX22" fmla="*/ 189498 w 425786"/>
              <a:gd name="connsiteY22" fmla="*/ 86861 h 407654"/>
              <a:gd name="connsiteX23" fmla="*/ 262058 w 425786"/>
              <a:gd name="connsiteY23" fmla="*/ 105153 h 407654"/>
              <a:gd name="connsiteX24" fmla="*/ 292291 w 425786"/>
              <a:gd name="connsiteY24" fmla="*/ 263682 h 407654"/>
              <a:gd name="connsiteX25" fmla="*/ 104844 w 425786"/>
              <a:gd name="connsiteY25" fmla="*/ 318557 h 407654"/>
              <a:gd name="connsiteX26" fmla="*/ 2050 w 425786"/>
              <a:gd name="connsiteY26" fmla="*/ 123445 h 407654"/>
              <a:gd name="connsiteX27" fmla="*/ 48156 w 425786"/>
              <a:gd name="connsiteY27" fmla="*/ 21220 h 407654"/>
              <a:gd name="connsiteX28" fmla="*/ 72672 w 425786"/>
              <a:gd name="connsiteY28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1591 w 425786"/>
              <a:gd name="connsiteY18" fmla="*/ 105153 h 407654"/>
              <a:gd name="connsiteX19" fmla="*/ 207638 w 425786"/>
              <a:gd name="connsiteY19" fmla="*/ 135639 h 407654"/>
              <a:gd name="connsiteX20" fmla="*/ 141124 w 425786"/>
              <a:gd name="connsiteY20" fmla="*/ 135639 h 407654"/>
              <a:gd name="connsiteX21" fmla="*/ 189498 w 425786"/>
              <a:gd name="connsiteY21" fmla="*/ 86861 h 407654"/>
              <a:gd name="connsiteX22" fmla="*/ 262058 w 425786"/>
              <a:gd name="connsiteY22" fmla="*/ 105153 h 407654"/>
              <a:gd name="connsiteX23" fmla="*/ 292291 w 425786"/>
              <a:gd name="connsiteY23" fmla="*/ 263682 h 407654"/>
              <a:gd name="connsiteX24" fmla="*/ 104844 w 425786"/>
              <a:gd name="connsiteY24" fmla="*/ 318557 h 407654"/>
              <a:gd name="connsiteX25" fmla="*/ 2050 w 425786"/>
              <a:gd name="connsiteY25" fmla="*/ 123445 h 407654"/>
              <a:gd name="connsiteX26" fmla="*/ 48156 w 425786"/>
              <a:gd name="connsiteY26" fmla="*/ 21220 h 407654"/>
              <a:gd name="connsiteX27" fmla="*/ 72672 w 425786"/>
              <a:gd name="connsiteY27" fmla="*/ 0 h 407654"/>
              <a:gd name="connsiteX0" fmla="*/ 271129 w 425786"/>
              <a:gd name="connsiteY0" fmla="*/ 0 h 407654"/>
              <a:gd name="connsiteX1" fmla="*/ 338213 w 425786"/>
              <a:gd name="connsiteY1" fmla="*/ 0 h 407654"/>
              <a:gd name="connsiteX2" fmla="*/ 340665 w 425786"/>
              <a:gd name="connsiteY2" fmla="*/ 1499 h 407654"/>
              <a:gd name="connsiteX3" fmla="*/ 401132 w 425786"/>
              <a:gd name="connsiteY3" fmla="*/ 312460 h 407654"/>
              <a:gd name="connsiteX4" fmla="*/ 165311 w 425786"/>
              <a:gd name="connsiteY4" fmla="*/ 397822 h 407654"/>
              <a:gd name="connsiteX5" fmla="*/ 195544 w 425786"/>
              <a:gd name="connsiteY5" fmla="*/ 379530 h 407654"/>
              <a:gd name="connsiteX6" fmla="*/ 364851 w 425786"/>
              <a:gd name="connsiteY6" fmla="*/ 227098 h 407654"/>
              <a:gd name="connsiteX7" fmla="*/ 304479 w 425786"/>
              <a:gd name="connsiteY7" fmla="*/ 26460 h 407654"/>
              <a:gd name="connsiteX8" fmla="*/ 271129 w 425786"/>
              <a:gd name="connsiteY8" fmla="*/ 0 h 407654"/>
              <a:gd name="connsiteX9" fmla="*/ 72672 w 425786"/>
              <a:gd name="connsiteY9" fmla="*/ 0 h 407654"/>
              <a:gd name="connsiteX10" fmla="*/ 142264 w 425786"/>
              <a:gd name="connsiteY10" fmla="*/ 0 h 407654"/>
              <a:gd name="connsiteX11" fmla="*/ 107111 w 425786"/>
              <a:gd name="connsiteY11" fmla="*/ 32938 h 407654"/>
              <a:gd name="connsiteX12" fmla="*/ 80657 w 425786"/>
              <a:gd name="connsiteY12" fmla="*/ 80764 h 407654"/>
              <a:gd name="connsiteX13" fmla="*/ 110891 w 425786"/>
              <a:gd name="connsiteY13" fmla="*/ 281974 h 407654"/>
              <a:gd name="connsiteX14" fmla="*/ 201591 w 425786"/>
              <a:gd name="connsiteY14" fmla="*/ 294168 h 407654"/>
              <a:gd name="connsiteX15" fmla="*/ 237871 w 425786"/>
              <a:gd name="connsiteY15" fmla="*/ 208807 h 407654"/>
              <a:gd name="connsiteX16" fmla="*/ 219731 w 425786"/>
              <a:gd name="connsiteY16" fmla="*/ 129542 h 407654"/>
              <a:gd name="connsiteX17" fmla="*/ 213760 w 425786"/>
              <a:gd name="connsiteY17" fmla="*/ 120008 h 407654"/>
              <a:gd name="connsiteX18" fmla="*/ 207638 w 425786"/>
              <a:gd name="connsiteY18" fmla="*/ 135639 h 407654"/>
              <a:gd name="connsiteX19" fmla="*/ 141124 w 425786"/>
              <a:gd name="connsiteY19" fmla="*/ 135639 h 407654"/>
              <a:gd name="connsiteX20" fmla="*/ 189498 w 425786"/>
              <a:gd name="connsiteY20" fmla="*/ 86861 h 407654"/>
              <a:gd name="connsiteX21" fmla="*/ 262058 w 425786"/>
              <a:gd name="connsiteY21" fmla="*/ 105153 h 407654"/>
              <a:gd name="connsiteX22" fmla="*/ 292291 w 425786"/>
              <a:gd name="connsiteY22" fmla="*/ 263682 h 407654"/>
              <a:gd name="connsiteX23" fmla="*/ 104844 w 425786"/>
              <a:gd name="connsiteY23" fmla="*/ 318557 h 407654"/>
              <a:gd name="connsiteX24" fmla="*/ 2050 w 425786"/>
              <a:gd name="connsiteY24" fmla="*/ 123445 h 407654"/>
              <a:gd name="connsiteX25" fmla="*/ 48156 w 425786"/>
              <a:gd name="connsiteY25" fmla="*/ 21220 h 407654"/>
              <a:gd name="connsiteX26" fmla="*/ 72672 w 425786"/>
              <a:gd name="connsiteY26" fmla="*/ 0 h 407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425786" h="407654">
                <a:moveTo>
                  <a:pt x="271129" y="0"/>
                </a:moveTo>
                <a:lnTo>
                  <a:pt x="338213" y="0"/>
                </a:lnTo>
                <a:lnTo>
                  <a:pt x="340665" y="1499"/>
                </a:lnTo>
                <a:cubicBezTo>
                  <a:pt x="425318" y="68569"/>
                  <a:pt x="449505" y="214904"/>
                  <a:pt x="401132" y="312460"/>
                </a:cubicBezTo>
                <a:cubicBezTo>
                  <a:pt x="358805" y="403919"/>
                  <a:pt x="256011" y="422211"/>
                  <a:pt x="165311" y="397822"/>
                </a:cubicBezTo>
                <a:cubicBezTo>
                  <a:pt x="122984" y="385627"/>
                  <a:pt x="177404" y="373433"/>
                  <a:pt x="195544" y="379530"/>
                </a:cubicBezTo>
                <a:cubicBezTo>
                  <a:pt x="298338" y="410016"/>
                  <a:pt x="352758" y="318557"/>
                  <a:pt x="364851" y="227098"/>
                </a:cubicBezTo>
                <a:cubicBezTo>
                  <a:pt x="369386" y="158504"/>
                  <a:pt x="350113" y="79621"/>
                  <a:pt x="304479" y="26460"/>
                </a:cubicBezTo>
                <a:lnTo>
                  <a:pt x="271129" y="0"/>
                </a:lnTo>
                <a:close/>
                <a:moveTo>
                  <a:pt x="72672" y="0"/>
                </a:moveTo>
                <a:lnTo>
                  <a:pt x="142264" y="0"/>
                </a:lnTo>
                <a:lnTo>
                  <a:pt x="107111" y="32938"/>
                </a:lnTo>
                <a:cubicBezTo>
                  <a:pt x="95774" y="47610"/>
                  <a:pt x="86704" y="63996"/>
                  <a:pt x="80657" y="80764"/>
                </a:cubicBezTo>
                <a:cubicBezTo>
                  <a:pt x="44377" y="147834"/>
                  <a:pt x="62517" y="221001"/>
                  <a:pt x="110891" y="281974"/>
                </a:cubicBezTo>
                <a:cubicBezTo>
                  <a:pt x="141124" y="312460"/>
                  <a:pt x="171358" y="324655"/>
                  <a:pt x="201591" y="294168"/>
                </a:cubicBezTo>
                <a:cubicBezTo>
                  <a:pt x="225778" y="269779"/>
                  <a:pt x="237871" y="239293"/>
                  <a:pt x="237871" y="208807"/>
                </a:cubicBezTo>
                <a:cubicBezTo>
                  <a:pt x="237871" y="178320"/>
                  <a:pt x="231824" y="153931"/>
                  <a:pt x="219731" y="129542"/>
                </a:cubicBezTo>
                <a:lnTo>
                  <a:pt x="213760" y="120008"/>
                </a:lnTo>
                <a:lnTo>
                  <a:pt x="207638" y="135639"/>
                </a:lnTo>
                <a:cubicBezTo>
                  <a:pt x="195544" y="153931"/>
                  <a:pt x="141124" y="141737"/>
                  <a:pt x="141124" y="135639"/>
                </a:cubicBezTo>
                <a:cubicBezTo>
                  <a:pt x="153217" y="111250"/>
                  <a:pt x="165311" y="86861"/>
                  <a:pt x="189498" y="86861"/>
                </a:cubicBezTo>
                <a:cubicBezTo>
                  <a:pt x="213684" y="80764"/>
                  <a:pt x="243918" y="86861"/>
                  <a:pt x="262058" y="105153"/>
                </a:cubicBezTo>
                <a:cubicBezTo>
                  <a:pt x="298338" y="141737"/>
                  <a:pt x="316478" y="214904"/>
                  <a:pt x="292291" y="263682"/>
                </a:cubicBezTo>
                <a:cubicBezTo>
                  <a:pt x="249964" y="336849"/>
                  <a:pt x="177404" y="349044"/>
                  <a:pt x="104844" y="318557"/>
                </a:cubicBezTo>
                <a:cubicBezTo>
                  <a:pt x="32284" y="288071"/>
                  <a:pt x="-10043" y="202709"/>
                  <a:pt x="2050" y="123445"/>
                </a:cubicBezTo>
                <a:cubicBezTo>
                  <a:pt x="8097" y="82288"/>
                  <a:pt x="24725" y="47991"/>
                  <a:pt x="48156" y="21220"/>
                </a:cubicBezTo>
                <a:lnTo>
                  <a:pt x="72672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09" name="รูปแบบอิสระ 136"/>
          <p:cNvSpPr>
            <a:spLocks/>
          </p:cNvSpPr>
          <p:nvPr/>
        </p:nvSpPr>
        <p:spPr bwMode="auto">
          <a:xfrm>
            <a:off x="7343540" y="143821"/>
            <a:ext cx="456357" cy="426693"/>
          </a:xfrm>
          <a:custGeom>
            <a:avLst/>
            <a:gdLst>
              <a:gd name="T0" fmla="*/ 50 w 85"/>
              <a:gd name="T1" fmla="*/ 27 h 75"/>
              <a:gd name="T2" fmla="*/ 57 w 85"/>
              <a:gd name="T3" fmla="*/ 36 h 75"/>
              <a:gd name="T4" fmla="*/ 52 w 85"/>
              <a:gd name="T5" fmla="*/ 47 h 75"/>
              <a:gd name="T6" fmla="*/ 25 w 85"/>
              <a:gd name="T7" fmla="*/ 47 h 75"/>
              <a:gd name="T8" fmla="*/ 21 w 85"/>
              <a:gd name="T9" fmla="*/ 15 h 75"/>
              <a:gd name="T10" fmla="*/ 56 w 85"/>
              <a:gd name="T11" fmla="*/ 4 h 75"/>
              <a:gd name="T12" fmla="*/ 66 w 85"/>
              <a:gd name="T13" fmla="*/ 63 h 75"/>
              <a:gd name="T14" fmla="*/ 14 w 85"/>
              <a:gd name="T15" fmla="*/ 64 h 75"/>
              <a:gd name="T16" fmla="*/ 8 w 85"/>
              <a:gd name="T17" fmla="*/ 22 h 75"/>
              <a:gd name="T18" fmla="*/ 9 w 85"/>
              <a:gd name="T19" fmla="*/ 28 h 75"/>
              <a:gd name="T20" fmla="*/ 29 w 85"/>
              <a:gd name="T21" fmla="*/ 60 h 75"/>
              <a:gd name="T22" fmla="*/ 71 w 85"/>
              <a:gd name="T23" fmla="*/ 48 h 75"/>
              <a:gd name="T24" fmla="*/ 61 w 85"/>
              <a:gd name="T25" fmla="*/ 18 h 75"/>
              <a:gd name="T26" fmla="*/ 28 w 85"/>
              <a:gd name="T27" fmla="*/ 17 h 75"/>
              <a:gd name="T28" fmla="*/ 23 w 85"/>
              <a:gd name="T29" fmla="*/ 32 h 75"/>
              <a:gd name="T30" fmla="*/ 36 w 85"/>
              <a:gd name="T31" fmla="*/ 40 h 75"/>
              <a:gd name="T32" fmla="*/ 49 w 85"/>
              <a:gd name="T33" fmla="*/ 39 h 75"/>
              <a:gd name="T34" fmla="*/ 53 w 85"/>
              <a:gd name="T35" fmla="*/ 37 h 75"/>
              <a:gd name="T36" fmla="*/ 52 w 85"/>
              <a:gd name="T37" fmla="*/ 40 h 75"/>
              <a:gd name="T38" fmla="*/ 48 w 85"/>
              <a:gd name="T39" fmla="*/ 37 h 75"/>
              <a:gd name="T40" fmla="*/ 50 w 85"/>
              <a:gd name="T41" fmla="*/ 27 h 75"/>
              <a:gd name="connsiteX0" fmla="*/ 5528 w 8849"/>
              <a:gd name="connsiteY0" fmla="*/ 3269 h 9286"/>
              <a:gd name="connsiteX1" fmla="*/ 6352 w 8849"/>
              <a:gd name="connsiteY1" fmla="*/ 4469 h 9286"/>
              <a:gd name="connsiteX2" fmla="*/ 5764 w 8849"/>
              <a:gd name="connsiteY2" fmla="*/ 5936 h 9286"/>
              <a:gd name="connsiteX3" fmla="*/ 2587 w 8849"/>
              <a:gd name="connsiteY3" fmla="*/ 5936 h 9286"/>
              <a:gd name="connsiteX4" fmla="*/ 2117 w 8849"/>
              <a:gd name="connsiteY4" fmla="*/ 1669 h 9286"/>
              <a:gd name="connsiteX5" fmla="*/ 6234 w 8849"/>
              <a:gd name="connsiteY5" fmla="*/ 202 h 9286"/>
              <a:gd name="connsiteX6" fmla="*/ 7411 w 8849"/>
              <a:gd name="connsiteY6" fmla="*/ 8069 h 9286"/>
              <a:gd name="connsiteX7" fmla="*/ 1293 w 8849"/>
              <a:gd name="connsiteY7" fmla="*/ 8202 h 9286"/>
              <a:gd name="connsiteX8" fmla="*/ 587 w 8849"/>
              <a:gd name="connsiteY8" fmla="*/ 2602 h 9286"/>
              <a:gd name="connsiteX9" fmla="*/ 705 w 8849"/>
              <a:gd name="connsiteY9" fmla="*/ 3402 h 9286"/>
              <a:gd name="connsiteX10" fmla="*/ 3058 w 8849"/>
              <a:gd name="connsiteY10" fmla="*/ 7669 h 9286"/>
              <a:gd name="connsiteX11" fmla="*/ 7999 w 8849"/>
              <a:gd name="connsiteY11" fmla="*/ 6069 h 9286"/>
              <a:gd name="connsiteX12" fmla="*/ 6822 w 8849"/>
              <a:gd name="connsiteY12" fmla="*/ 2069 h 9286"/>
              <a:gd name="connsiteX13" fmla="*/ 2940 w 8849"/>
              <a:gd name="connsiteY13" fmla="*/ 1936 h 9286"/>
              <a:gd name="connsiteX14" fmla="*/ 2352 w 8849"/>
              <a:gd name="connsiteY14" fmla="*/ 3936 h 9286"/>
              <a:gd name="connsiteX15" fmla="*/ 3881 w 8849"/>
              <a:gd name="connsiteY15" fmla="*/ 5002 h 9286"/>
              <a:gd name="connsiteX16" fmla="*/ 5411 w 8849"/>
              <a:gd name="connsiteY16" fmla="*/ 4869 h 9286"/>
              <a:gd name="connsiteX17" fmla="*/ 5881 w 8849"/>
              <a:gd name="connsiteY17" fmla="*/ 4602 h 9286"/>
              <a:gd name="connsiteX18" fmla="*/ 5293 w 8849"/>
              <a:gd name="connsiteY18" fmla="*/ 4602 h 9286"/>
              <a:gd name="connsiteX19" fmla="*/ 5528 w 8849"/>
              <a:gd name="connsiteY19" fmla="*/ 3269 h 9286"/>
              <a:gd name="connsiteX0" fmla="*/ 6247 w 10000"/>
              <a:gd name="connsiteY0" fmla="*/ 3520 h 9999"/>
              <a:gd name="connsiteX1" fmla="*/ 7178 w 10000"/>
              <a:gd name="connsiteY1" fmla="*/ 4813 h 9999"/>
              <a:gd name="connsiteX2" fmla="*/ 6514 w 10000"/>
              <a:gd name="connsiteY2" fmla="*/ 6392 h 9999"/>
              <a:gd name="connsiteX3" fmla="*/ 2923 w 10000"/>
              <a:gd name="connsiteY3" fmla="*/ 6392 h 9999"/>
              <a:gd name="connsiteX4" fmla="*/ 2392 w 10000"/>
              <a:gd name="connsiteY4" fmla="*/ 1797 h 9999"/>
              <a:gd name="connsiteX5" fmla="*/ 7045 w 10000"/>
              <a:gd name="connsiteY5" fmla="*/ 218 h 9999"/>
              <a:gd name="connsiteX6" fmla="*/ 8375 w 10000"/>
              <a:gd name="connsiteY6" fmla="*/ 8689 h 9999"/>
              <a:gd name="connsiteX7" fmla="*/ 1461 w 10000"/>
              <a:gd name="connsiteY7" fmla="*/ 8833 h 9999"/>
              <a:gd name="connsiteX8" fmla="*/ 663 w 10000"/>
              <a:gd name="connsiteY8" fmla="*/ 2802 h 9999"/>
              <a:gd name="connsiteX9" fmla="*/ 797 w 10000"/>
              <a:gd name="connsiteY9" fmla="*/ 3664 h 9999"/>
              <a:gd name="connsiteX10" fmla="*/ 3456 w 10000"/>
              <a:gd name="connsiteY10" fmla="*/ 8259 h 9999"/>
              <a:gd name="connsiteX11" fmla="*/ 9039 w 10000"/>
              <a:gd name="connsiteY11" fmla="*/ 6536 h 9999"/>
              <a:gd name="connsiteX12" fmla="*/ 7709 w 10000"/>
              <a:gd name="connsiteY12" fmla="*/ 2228 h 9999"/>
              <a:gd name="connsiteX13" fmla="*/ 3322 w 10000"/>
              <a:gd name="connsiteY13" fmla="*/ 2085 h 9999"/>
              <a:gd name="connsiteX14" fmla="*/ 2658 w 10000"/>
              <a:gd name="connsiteY14" fmla="*/ 4239 h 9999"/>
              <a:gd name="connsiteX15" fmla="*/ 4386 w 10000"/>
              <a:gd name="connsiteY15" fmla="*/ 5387 h 9999"/>
              <a:gd name="connsiteX16" fmla="*/ 6115 w 10000"/>
              <a:gd name="connsiteY16" fmla="*/ 5243 h 9999"/>
              <a:gd name="connsiteX17" fmla="*/ 5981 w 10000"/>
              <a:gd name="connsiteY17" fmla="*/ 4956 h 9999"/>
              <a:gd name="connsiteX18" fmla="*/ 6247 w 10000"/>
              <a:gd name="connsiteY18" fmla="*/ 3520 h 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0000" h="9999">
                <a:moveTo>
                  <a:pt x="6247" y="3520"/>
                </a:moveTo>
                <a:cubicBezTo>
                  <a:pt x="6779" y="3808"/>
                  <a:pt x="7178" y="4239"/>
                  <a:pt x="7178" y="4813"/>
                </a:cubicBezTo>
                <a:cubicBezTo>
                  <a:pt x="7178" y="5387"/>
                  <a:pt x="6913" y="6105"/>
                  <a:pt x="6514" y="6392"/>
                </a:cubicBezTo>
                <a:cubicBezTo>
                  <a:pt x="5583" y="7110"/>
                  <a:pt x="3855" y="7110"/>
                  <a:pt x="2923" y="6392"/>
                </a:cubicBezTo>
                <a:cubicBezTo>
                  <a:pt x="1595" y="5243"/>
                  <a:pt x="1461" y="3377"/>
                  <a:pt x="2392" y="1797"/>
                </a:cubicBezTo>
                <a:cubicBezTo>
                  <a:pt x="3456" y="218"/>
                  <a:pt x="5449" y="-356"/>
                  <a:pt x="7045" y="218"/>
                </a:cubicBezTo>
                <a:cubicBezTo>
                  <a:pt x="10502" y="1510"/>
                  <a:pt x="10901" y="6248"/>
                  <a:pt x="8375" y="8689"/>
                </a:cubicBezTo>
                <a:cubicBezTo>
                  <a:pt x="6514" y="10412"/>
                  <a:pt x="3322" y="10412"/>
                  <a:pt x="1461" y="8833"/>
                </a:cubicBezTo>
                <a:cubicBezTo>
                  <a:pt x="-400" y="7397"/>
                  <a:pt x="-267" y="4956"/>
                  <a:pt x="663" y="2802"/>
                </a:cubicBezTo>
                <a:cubicBezTo>
                  <a:pt x="929" y="2085"/>
                  <a:pt x="929" y="3377"/>
                  <a:pt x="797" y="3664"/>
                </a:cubicBezTo>
                <a:cubicBezTo>
                  <a:pt x="-134" y="5962"/>
                  <a:pt x="1595" y="7685"/>
                  <a:pt x="3456" y="8259"/>
                </a:cubicBezTo>
                <a:cubicBezTo>
                  <a:pt x="5317" y="8833"/>
                  <a:pt x="7843" y="8546"/>
                  <a:pt x="9039" y="6536"/>
                </a:cubicBezTo>
                <a:cubicBezTo>
                  <a:pt x="10103" y="4956"/>
                  <a:pt x="9039" y="3233"/>
                  <a:pt x="7709" y="2228"/>
                </a:cubicBezTo>
                <a:cubicBezTo>
                  <a:pt x="6380" y="1223"/>
                  <a:pt x="4653" y="1223"/>
                  <a:pt x="3322" y="2085"/>
                </a:cubicBezTo>
                <a:cubicBezTo>
                  <a:pt x="2525" y="2659"/>
                  <a:pt x="2126" y="3377"/>
                  <a:pt x="2658" y="4239"/>
                </a:cubicBezTo>
                <a:cubicBezTo>
                  <a:pt x="3057" y="4956"/>
                  <a:pt x="3721" y="5243"/>
                  <a:pt x="4386" y="5387"/>
                </a:cubicBezTo>
                <a:cubicBezTo>
                  <a:pt x="4918" y="5531"/>
                  <a:pt x="5583" y="5531"/>
                  <a:pt x="6115" y="5243"/>
                </a:cubicBezTo>
                <a:cubicBezTo>
                  <a:pt x="6381" y="5171"/>
                  <a:pt x="5959" y="5243"/>
                  <a:pt x="5981" y="4956"/>
                </a:cubicBezTo>
                <a:cubicBezTo>
                  <a:pt x="5583" y="4669"/>
                  <a:pt x="6115" y="3377"/>
                  <a:pt x="6247" y="352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0" name="รูปแบบอิสระ 137"/>
          <p:cNvSpPr>
            <a:spLocks/>
          </p:cNvSpPr>
          <p:nvPr/>
        </p:nvSpPr>
        <p:spPr bwMode="auto">
          <a:xfrm>
            <a:off x="6767017" y="310859"/>
            <a:ext cx="611023" cy="537552"/>
          </a:xfrm>
          <a:custGeom>
            <a:avLst/>
            <a:gdLst>
              <a:gd name="T0" fmla="*/ 46 w 120"/>
              <a:gd name="T1" fmla="*/ 59 h 98"/>
              <a:gd name="T2" fmla="*/ 43 w 120"/>
              <a:gd name="T3" fmla="*/ 45 h 98"/>
              <a:gd name="T4" fmla="*/ 54 w 120"/>
              <a:gd name="T5" fmla="*/ 34 h 98"/>
              <a:gd name="T6" fmla="*/ 86 w 120"/>
              <a:gd name="T7" fmla="*/ 48 h 98"/>
              <a:gd name="T8" fmla="*/ 75 w 120"/>
              <a:gd name="T9" fmla="*/ 88 h 98"/>
              <a:gd name="T10" fmla="*/ 27 w 120"/>
              <a:gd name="T11" fmla="*/ 84 h 98"/>
              <a:gd name="T12" fmla="*/ 45 w 120"/>
              <a:gd name="T13" fmla="*/ 8 h 98"/>
              <a:gd name="T14" fmla="*/ 108 w 120"/>
              <a:gd name="T15" fmla="*/ 33 h 98"/>
              <a:gd name="T16" fmla="*/ 95 w 120"/>
              <a:gd name="T17" fmla="*/ 86 h 98"/>
              <a:gd name="T18" fmla="*/ 96 w 120"/>
              <a:gd name="T19" fmla="*/ 78 h 98"/>
              <a:gd name="T20" fmla="*/ 88 w 120"/>
              <a:gd name="T21" fmla="*/ 30 h 98"/>
              <a:gd name="T22" fmla="*/ 31 w 120"/>
              <a:gd name="T23" fmla="*/ 23 h 98"/>
              <a:gd name="T24" fmla="*/ 28 w 120"/>
              <a:gd name="T25" fmla="*/ 65 h 98"/>
              <a:gd name="T26" fmla="*/ 68 w 120"/>
              <a:gd name="T27" fmla="*/ 82 h 98"/>
              <a:gd name="T28" fmla="*/ 81 w 120"/>
              <a:gd name="T29" fmla="*/ 66 h 98"/>
              <a:gd name="T30" fmla="*/ 70 w 120"/>
              <a:gd name="T31" fmla="*/ 50 h 98"/>
              <a:gd name="T32" fmla="*/ 54 w 120"/>
              <a:gd name="T33" fmla="*/ 45 h 98"/>
              <a:gd name="T34" fmla="*/ 47 w 120"/>
              <a:gd name="T35" fmla="*/ 45 h 98"/>
              <a:gd name="T36" fmla="*/ 51 w 120"/>
              <a:gd name="T37" fmla="*/ 43 h 98"/>
              <a:gd name="T38" fmla="*/ 54 w 120"/>
              <a:gd name="T39" fmla="*/ 48 h 98"/>
              <a:gd name="T40" fmla="*/ 46 w 120"/>
              <a:gd name="T41" fmla="*/ 59 h 98"/>
              <a:gd name="connsiteX0" fmla="*/ 2801 w 8428"/>
              <a:gd name="connsiteY0" fmla="*/ 5448 h 8998"/>
              <a:gd name="connsiteX1" fmla="*/ 2551 w 8428"/>
              <a:gd name="connsiteY1" fmla="*/ 4020 h 8998"/>
              <a:gd name="connsiteX2" fmla="*/ 3468 w 8428"/>
              <a:gd name="connsiteY2" fmla="*/ 2897 h 8998"/>
              <a:gd name="connsiteX3" fmla="*/ 6135 w 8428"/>
              <a:gd name="connsiteY3" fmla="*/ 4326 h 8998"/>
              <a:gd name="connsiteX4" fmla="*/ 5218 w 8428"/>
              <a:gd name="connsiteY4" fmla="*/ 8408 h 8998"/>
              <a:gd name="connsiteX5" fmla="*/ 1218 w 8428"/>
              <a:gd name="connsiteY5" fmla="*/ 7999 h 8998"/>
              <a:gd name="connsiteX6" fmla="*/ 2718 w 8428"/>
              <a:gd name="connsiteY6" fmla="*/ 244 h 8998"/>
              <a:gd name="connsiteX7" fmla="*/ 7968 w 8428"/>
              <a:gd name="connsiteY7" fmla="*/ 2795 h 8998"/>
              <a:gd name="connsiteX8" fmla="*/ 6885 w 8428"/>
              <a:gd name="connsiteY8" fmla="*/ 8204 h 8998"/>
              <a:gd name="connsiteX9" fmla="*/ 6968 w 8428"/>
              <a:gd name="connsiteY9" fmla="*/ 7387 h 8998"/>
              <a:gd name="connsiteX10" fmla="*/ 6301 w 8428"/>
              <a:gd name="connsiteY10" fmla="*/ 2489 h 8998"/>
              <a:gd name="connsiteX11" fmla="*/ 1551 w 8428"/>
              <a:gd name="connsiteY11" fmla="*/ 1775 h 8998"/>
              <a:gd name="connsiteX12" fmla="*/ 1301 w 8428"/>
              <a:gd name="connsiteY12" fmla="*/ 6061 h 8998"/>
              <a:gd name="connsiteX13" fmla="*/ 4635 w 8428"/>
              <a:gd name="connsiteY13" fmla="*/ 7795 h 8998"/>
              <a:gd name="connsiteX14" fmla="*/ 5718 w 8428"/>
              <a:gd name="connsiteY14" fmla="*/ 6163 h 8998"/>
              <a:gd name="connsiteX15" fmla="*/ 4801 w 8428"/>
              <a:gd name="connsiteY15" fmla="*/ 4530 h 8998"/>
              <a:gd name="connsiteX16" fmla="*/ 3468 w 8428"/>
              <a:gd name="connsiteY16" fmla="*/ 4020 h 8998"/>
              <a:gd name="connsiteX17" fmla="*/ 3218 w 8428"/>
              <a:gd name="connsiteY17" fmla="*/ 3816 h 8998"/>
              <a:gd name="connsiteX18" fmla="*/ 3468 w 8428"/>
              <a:gd name="connsiteY18" fmla="*/ 4326 h 8998"/>
              <a:gd name="connsiteX19" fmla="*/ 2801 w 8428"/>
              <a:gd name="connsiteY19" fmla="*/ 5448 h 8998"/>
              <a:gd name="connsiteX0" fmla="*/ 3322 w 9999"/>
              <a:gd name="connsiteY0" fmla="*/ 6055 h 10000"/>
              <a:gd name="connsiteX1" fmla="*/ 3026 w 9999"/>
              <a:gd name="connsiteY1" fmla="*/ 4468 h 10000"/>
              <a:gd name="connsiteX2" fmla="*/ 4114 w 9999"/>
              <a:gd name="connsiteY2" fmla="*/ 3220 h 10000"/>
              <a:gd name="connsiteX3" fmla="*/ 7278 w 9999"/>
              <a:gd name="connsiteY3" fmla="*/ 4808 h 10000"/>
              <a:gd name="connsiteX4" fmla="*/ 6190 w 9999"/>
              <a:gd name="connsiteY4" fmla="*/ 9344 h 10000"/>
              <a:gd name="connsiteX5" fmla="*/ 1444 w 9999"/>
              <a:gd name="connsiteY5" fmla="*/ 8890 h 10000"/>
              <a:gd name="connsiteX6" fmla="*/ 3224 w 9999"/>
              <a:gd name="connsiteY6" fmla="*/ 271 h 10000"/>
              <a:gd name="connsiteX7" fmla="*/ 9453 w 9999"/>
              <a:gd name="connsiteY7" fmla="*/ 3106 h 10000"/>
              <a:gd name="connsiteX8" fmla="*/ 8168 w 9999"/>
              <a:gd name="connsiteY8" fmla="*/ 9118 h 10000"/>
              <a:gd name="connsiteX9" fmla="*/ 8267 w 9999"/>
              <a:gd name="connsiteY9" fmla="*/ 8210 h 10000"/>
              <a:gd name="connsiteX10" fmla="*/ 7475 w 9999"/>
              <a:gd name="connsiteY10" fmla="*/ 2766 h 10000"/>
              <a:gd name="connsiteX11" fmla="*/ 1839 w 9999"/>
              <a:gd name="connsiteY11" fmla="*/ 1973 h 10000"/>
              <a:gd name="connsiteX12" fmla="*/ 1543 w 9999"/>
              <a:gd name="connsiteY12" fmla="*/ 6736 h 10000"/>
              <a:gd name="connsiteX13" fmla="*/ 5499 w 9999"/>
              <a:gd name="connsiteY13" fmla="*/ 8663 h 10000"/>
              <a:gd name="connsiteX14" fmla="*/ 6784 w 9999"/>
              <a:gd name="connsiteY14" fmla="*/ 6849 h 10000"/>
              <a:gd name="connsiteX15" fmla="*/ 5695 w 9999"/>
              <a:gd name="connsiteY15" fmla="*/ 5034 h 10000"/>
              <a:gd name="connsiteX16" fmla="*/ 4114 w 9999"/>
              <a:gd name="connsiteY16" fmla="*/ 4468 h 10000"/>
              <a:gd name="connsiteX17" fmla="*/ 4114 w 9999"/>
              <a:gd name="connsiteY17" fmla="*/ 4808 h 10000"/>
              <a:gd name="connsiteX18" fmla="*/ 3322 w 9999"/>
              <a:gd name="connsiteY18" fmla="*/ 6055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9999" h="10000">
                <a:moveTo>
                  <a:pt x="3322" y="6055"/>
                </a:moveTo>
                <a:cubicBezTo>
                  <a:pt x="3026" y="5601"/>
                  <a:pt x="2729" y="5034"/>
                  <a:pt x="3026" y="4468"/>
                </a:cubicBezTo>
                <a:cubicBezTo>
                  <a:pt x="3224" y="3901"/>
                  <a:pt x="3619" y="3333"/>
                  <a:pt x="4114" y="3220"/>
                </a:cubicBezTo>
                <a:cubicBezTo>
                  <a:pt x="5202" y="2993"/>
                  <a:pt x="6784" y="3674"/>
                  <a:pt x="7278" y="4808"/>
                </a:cubicBezTo>
                <a:cubicBezTo>
                  <a:pt x="8168" y="6509"/>
                  <a:pt x="7575" y="8210"/>
                  <a:pt x="6190" y="9344"/>
                </a:cubicBezTo>
                <a:cubicBezTo>
                  <a:pt x="4707" y="10478"/>
                  <a:pt x="2729" y="10024"/>
                  <a:pt x="1444" y="8890"/>
                </a:cubicBezTo>
                <a:cubicBezTo>
                  <a:pt x="-1225" y="6281"/>
                  <a:pt x="60" y="1519"/>
                  <a:pt x="3224" y="271"/>
                </a:cubicBezTo>
                <a:cubicBezTo>
                  <a:pt x="5399" y="-636"/>
                  <a:pt x="8267" y="839"/>
                  <a:pt x="9453" y="3106"/>
                </a:cubicBezTo>
                <a:cubicBezTo>
                  <a:pt x="10640" y="5261"/>
                  <a:pt x="9750" y="7529"/>
                  <a:pt x="8168" y="9118"/>
                </a:cubicBezTo>
                <a:cubicBezTo>
                  <a:pt x="7575" y="9684"/>
                  <a:pt x="7970" y="8436"/>
                  <a:pt x="8267" y="8210"/>
                </a:cubicBezTo>
                <a:cubicBezTo>
                  <a:pt x="9948" y="6509"/>
                  <a:pt x="8958" y="4128"/>
                  <a:pt x="7475" y="2766"/>
                </a:cubicBezTo>
                <a:cubicBezTo>
                  <a:pt x="5992" y="1406"/>
                  <a:pt x="3619" y="725"/>
                  <a:pt x="1839" y="1973"/>
                </a:cubicBezTo>
                <a:cubicBezTo>
                  <a:pt x="356" y="2993"/>
                  <a:pt x="752" y="5261"/>
                  <a:pt x="1543" y="6736"/>
                </a:cubicBezTo>
                <a:cubicBezTo>
                  <a:pt x="2433" y="8210"/>
                  <a:pt x="4015" y="8890"/>
                  <a:pt x="5499" y="8663"/>
                </a:cubicBezTo>
                <a:cubicBezTo>
                  <a:pt x="6388" y="8436"/>
                  <a:pt x="6982" y="7983"/>
                  <a:pt x="6784" y="6849"/>
                </a:cubicBezTo>
                <a:cubicBezTo>
                  <a:pt x="6685" y="6055"/>
                  <a:pt x="6289" y="5488"/>
                  <a:pt x="5695" y="5034"/>
                </a:cubicBezTo>
                <a:cubicBezTo>
                  <a:pt x="5202" y="4694"/>
                  <a:pt x="4609" y="4468"/>
                  <a:pt x="4114" y="4468"/>
                </a:cubicBezTo>
                <a:cubicBezTo>
                  <a:pt x="3851" y="4430"/>
                  <a:pt x="4246" y="4544"/>
                  <a:pt x="4114" y="4808"/>
                </a:cubicBezTo>
                <a:cubicBezTo>
                  <a:pt x="4312" y="5261"/>
                  <a:pt x="3422" y="6281"/>
                  <a:pt x="3322" y="605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1" name="รูปแบบอิสระ 210"/>
          <p:cNvSpPr>
            <a:spLocks/>
          </p:cNvSpPr>
          <p:nvPr/>
        </p:nvSpPr>
        <p:spPr bwMode="auto">
          <a:xfrm>
            <a:off x="7808402" y="0"/>
            <a:ext cx="470930" cy="300548"/>
          </a:xfrm>
          <a:custGeom>
            <a:avLst/>
            <a:gdLst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129514 h 300548"/>
              <a:gd name="connsiteX7" fmla="*/ 233942 w 470930"/>
              <a:gd name="connsiteY7" fmla="*/ 116516 h 300548"/>
              <a:gd name="connsiteX8" fmla="*/ 230459 w 470930"/>
              <a:gd name="connsiteY8" fmla="*/ 109753 h 300548"/>
              <a:gd name="connsiteX9" fmla="*/ 233942 w 470930"/>
              <a:gd name="connsiteY9" fmla="*/ 105048 h 300548"/>
              <a:gd name="connsiteX10" fmla="*/ 242997 w 470930"/>
              <a:gd name="connsiteY10" fmla="*/ 92814 h 300548"/>
              <a:gd name="connsiteX11" fmla="*/ 309406 w 470930"/>
              <a:gd name="connsiteY11" fmla="*/ 98931 h 300548"/>
              <a:gd name="connsiteX12" fmla="*/ 255072 w 470930"/>
              <a:gd name="connsiteY12" fmla="*/ 153981 h 300548"/>
              <a:gd name="connsiteX13" fmla="*/ 176588 w 470930"/>
              <a:gd name="connsiteY13" fmla="*/ 129514 h 300548"/>
              <a:gd name="connsiteX14" fmla="*/ 137346 w 470930"/>
              <a:gd name="connsiteY14" fmla="*/ 40058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33942 w 470930"/>
              <a:gd name="connsiteY8" fmla="*/ 105048 h 300548"/>
              <a:gd name="connsiteX9" fmla="*/ 242997 w 470930"/>
              <a:gd name="connsiteY9" fmla="*/ 92814 h 300548"/>
              <a:gd name="connsiteX10" fmla="*/ 309406 w 470930"/>
              <a:gd name="connsiteY10" fmla="*/ 98931 h 300548"/>
              <a:gd name="connsiteX11" fmla="*/ 255072 w 470930"/>
              <a:gd name="connsiteY11" fmla="*/ 153981 h 300548"/>
              <a:gd name="connsiteX12" fmla="*/ 176588 w 470930"/>
              <a:gd name="connsiteY12" fmla="*/ 129514 h 300548"/>
              <a:gd name="connsiteX13" fmla="*/ 137346 w 470930"/>
              <a:gd name="connsiteY13" fmla="*/ 40058 h 300548"/>
              <a:gd name="connsiteX14" fmla="*/ 137495 w 470930"/>
              <a:gd name="connsiteY14" fmla="*/ 0 h 300548"/>
              <a:gd name="connsiteX15" fmla="*/ 806 w 470930"/>
              <a:gd name="connsiteY15" fmla="*/ 0 h 300548"/>
              <a:gd name="connsiteX16" fmla="*/ 67755 w 470930"/>
              <a:gd name="connsiteY16" fmla="*/ 0 h 300548"/>
              <a:gd name="connsiteX17" fmla="*/ 67164 w 470930"/>
              <a:gd name="connsiteY17" fmla="*/ 62804 h 300548"/>
              <a:gd name="connsiteX18" fmla="*/ 182625 w 470930"/>
              <a:gd name="connsiteY18" fmla="*/ 264081 h 300548"/>
              <a:gd name="connsiteX19" fmla="*/ 381853 w 470930"/>
              <a:gd name="connsiteY19" fmla="*/ 166214 h 300548"/>
              <a:gd name="connsiteX20" fmla="*/ 401474 w 470930"/>
              <a:gd name="connsiteY20" fmla="*/ 46175 h 300548"/>
              <a:gd name="connsiteX21" fmla="*/ 389558 w 470930"/>
              <a:gd name="connsiteY21" fmla="*/ 0 h 300548"/>
              <a:gd name="connsiteX22" fmla="*/ 456600 w 470930"/>
              <a:gd name="connsiteY22" fmla="*/ 0 h 300548"/>
              <a:gd name="connsiteX23" fmla="*/ 469864 w 470930"/>
              <a:gd name="connsiteY23" fmla="*/ 51814 h 300548"/>
              <a:gd name="connsiteX24" fmla="*/ 466374 w 470930"/>
              <a:gd name="connsiteY24" fmla="*/ 117281 h 300548"/>
              <a:gd name="connsiteX25" fmla="*/ 86030 w 470930"/>
              <a:gd name="connsiteY25" fmla="*/ 239614 h 300548"/>
              <a:gd name="connsiteX26" fmla="*/ 0 w 470930"/>
              <a:gd name="connsiteY26" fmla="*/ 69112 h 300548"/>
              <a:gd name="connsiteX27" fmla="*/ 806 w 470930"/>
              <a:gd name="connsiteY27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30459 w 470930"/>
              <a:gd name="connsiteY7" fmla="*/ 109753 h 300548"/>
              <a:gd name="connsiteX8" fmla="*/ 242997 w 470930"/>
              <a:gd name="connsiteY8" fmla="*/ 92814 h 300548"/>
              <a:gd name="connsiteX9" fmla="*/ 309406 w 470930"/>
              <a:gd name="connsiteY9" fmla="*/ 98931 h 300548"/>
              <a:gd name="connsiteX10" fmla="*/ 255072 w 470930"/>
              <a:gd name="connsiteY10" fmla="*/ 153981 h 300548"/>
              <a:gd name="connsiteX11" fmla="*/ 176588 w 470930"/>
              <a:gd name="connsiteY11" fmla="*/ 129514 h 300548"/>
              <a:gd name="connsiteX12" fmla="*/ 137346 w 470930"/>
              <a:gd name="connsiteY12" fmla="*/ 40058 h 300548"/>
              <a:gd name="connsiteX13" fmla="*/ 137495 w 470930"/>
              <a:gd name="connsiteY13" fmla="*/ 0 h 300548"/>
              <a:gd name="connsiteX14" fmla="*/ 806 w 470930"/>
              <a:gd name="connsiteY14" fmla="*/ 0 h 300548"/>
              <a:gd name="connsiteX15" fmla="*/ 67755 w 470930"/>
              <a:gd name="connsiteY15" fmla="*/ 0 h 300548"/>
              <a:gd name="connsiteX16" fmla="*/ 67164 w 470930"/>
              <a:gd name="connsiteY16" fmla="*/ 62804 h 300548"/>
              <a:gd name="connsiteX17" fmla="*/ 182625 w 470930"/>
              <a:gd name="connsiteY17" fmla="*/ 264081 h 300548"/>
              <a:gd name="connsiteX18" fmla="*/ 381853 w 470930"/>
              <a:gd name="connsiteY18" fmla="*/ 166214 h 300548"/>
              <a:gd name="connsiteX19" fmla="*/ 401474 w 470930"/>
              <a:gd name="connsiteY19" fmla="*/ 46175 h 300548"/>
              <a:gd name="connsiteX20" fmla="*/ 389558 w 470930"/>
              <a:gd name="connsiteY20" fmla="*/ 0 h 300548"/>
              <a:gd name="connsiteX21" fmla="*/ 456600 w 470930"/>
              <a:gd name="connsiteY21" fmla="*/ 0 h 300548"/>
              <a:gd name="connsiteX22" fmla="*/ 469864 w 470930"/>
              <a:gd name="connsiteY22" fmla="*/ 51814 h 300548"/>
              <a:gd name="connsiteX23" fmla="*/ 466374 w 470930"/>
              <a:gd name="connsiteY23" fmla="*/ 117281 h 300548"/>
              <a:gd name="connsiteX24" fmla="*/ 86030 w 470930"/>
              <a:gd name="connsiteY24" fmla="*/ 239614 h 300548"/>
              <a:gd name="connsiteX25" fmla="*/ 0 w 470930"/>
              <a:gd name="connsiteY25" fmla="*/ 69112 h 300548"/>
              <a:gd name="connsiteX26" fmla="*/ 806 w 470930"/>
              <a:gd name="connsiteY26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33942 w 470930"/>
              <a:gd name="connsiteY6" fmla="*/ 116516 h 300548"/>
              <a:gd name="connsiteX7" fmla="*/ 242997 w 470930"/>
              <a:gd name="connsiteY7" fmla="*/ 92814 h 300548"/>
              <a:gd name="connsiteX8" fmla="*/ 309406 w 470930"/>
              <a:gd name="connsiteY8" fmla="*/ 98931 h 300548"/>
              <a:gd name="connsiteX9" fmla="*/ 255072 w 470930"/>
              <a:gd name="connsiteY9" fmla="*/ 153981 h 300548"/>
              <a:gd name="connsiteX10" fmla="*/ 176588 w 470930"/>
              <a:gd name="connsiteY10" fmla="*/ 129514 h 300548"/>
              <a:gd name="connsiteX11" fmla="*/ 137346 w 470930"/>
              <a:gd name="connsiteY11" fmla="*/ 40058 h 300548"/>
              <a:gd name="connsiteX12" fmla="*/ 137495 w 470930"/>
              <a:gd name="connsiteY12" fmla="*/ 0 h 300548"/>
              <a:gd name="connsiteX13" fmla="*/ 806 w 470930"/>
              <a:gd name="connsiteY13" fmla="*/ 0 h 300548"/>
              <a:gd name="connsiteX14" fmla="*/ 67755 w 470930"/>
              <a:gd name="connsiteY14" fmla="*/ 0 h 300548"/>
              <a:gd name="connsiteX15" fmla="*/ 67164 w 470930"/>
              <a:gd name="connsiteY15" fmla="*/ 62804 h 300548"/>
              <a:gd name="connsiteX16" fmla="*/ 182625 w 470930"/>
              <a:gd name="connsiteY16" fmla="*/ 264081 h 300548"/>
              <a:gd name="connsiteX17" fmla="*/ 381853 w 470930"/>
              <a:gd name="connsiteY17" fmla="*/ 166214 h 300548"/>
              <a:gd name="connsiteX18" fmla="*/ 401474 w 470930"/>
              <a:gd name="connsiteY18" fmla="*/ 46175 h 300548"/>
              <a:gd name="connsiteX19" fmla="*/ 389558 w 470930"/>
              <a:gd name="connsiteY19" fmla="*/ 0 h 300548"/>
              <a:gd name="connsiteX20" fmla="*/ 456600 w 470930"/>
              <a:gd name="connsiteY20" fmla="*/ 0 h 300548"/>
              <a:gd name="connsiteX21" fmla="*/ 469864 w 470930"/>
              <a:gd name="connsiteY21" fmla="*/ 51814 h 300548"/>
              <a:gd name="connsiteX22" fmla="*/ 466374 w 470930"/>
              <a:gd name="connsiteY22" fmla="*/ 117281 h 300548"/>
              <a:gd name="connsiteX23" fmla="*/ 86030 w 470930"/>
              <a:gd name="connsiteY23" fmla="*/ 239614 h 300548"/>
              <a:gd name="connsiteX24" fmla="*/ 0 w 470930"/>
              <a:gd name="connsiteY24" fmla="*/ 69112 h 300548"/>
              <a:gd name="connsiteX25" fmla="*/ 806 w 470930"/>
              <a:gd name="connsiteY25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24886 w 470930"/>
              <a:gd name="connsiteY5" fmla="*/ 117281 h 300548"/>
              <a:gd name="connsiteX6" fmla="*/ 242997 w 470930"/>
              <a:gd name="connsiteY6" fmla="*/ 92814 h 300548"/>
              <a:gd name="connsiteX7" fmla="*/ 309406 w 470930"/>
              <a:gd name="connsiteY7" fmla="*/ 98931 h 300548"/>
              <a:gd name="connsiteX8" fmla="*/ 255072 w 470930"/>
              <a:gd name="connsiteY8" fmla="*/ 153981 h 300548"/>
              <a:gd name="connsiteX9" fmla="*/ 176588 w 470930"/>
              <a:gd name="connsiteY9" fmla="*/ 129514 h 300548"/>
              <a:gd name="connsiteX10" fmla="*/ 137346 w 470930"/>
              <a:gd name="connsiteY10" fmla="*/ 40058 h 300548"/>
              <a:gd name="connsiteX11" fmla="*/ 137495 w 470930"/>
              <a:gd name="connsiteY11" fmla="*/ 0 h 300548"/>
              <a:gd name="connsiteX12" fmla="*/ 806 w 470930"/>
              <a:gd name="connsiteY12" fmla="*/ 0 h 300548"/>
              <a:gd name="connsiteX13" fmla="*/ 67755 w 470930"/>
              <a:gd name="connsiteY13" fmla="*/ 0 h 300548"/>
              <a:gd name="connsiteX14" fmla="*/ 67164 w 470930"/>
              <a:gd name="connsiteY14" fmla="*/ 62804 h 300548"/>
              <a:gd name="connsiteX15" fmla="*/ 182625 w 470930"/>
              <a:gd name="connsiteY15" fmla="*/ 264081 h 300548"/>
              <a:gd name="connsiteX16" fmla="*/ 381853 w 470930"/>
              <a:gd name="connsiteY16" fmla="*/ 166214 h 300548"/>
              <a:gd name="connsiteX17" fmla="*/ 401474 w 470930"/>
              <a:gd name="connsiteY17" fmla="*/ 46175 h 300548"/>
              <a:gd name="connsiteX18" fmla="*/ 389558 w 470930"/>
              <a:gd name="connsiteY18" fmla="*/ 0 h 300548"/>
              <a:gd name="connsiteX19" fmla="*/ 456600 w 470930"/>
              <a:gd name="connsiteY19" fmla="*/ 0 h 300548"/>
              <a:gd name="connsiteX20" fmla="*/ 469864 w 470930"/>
              <a:gd name="connsiteY20" fmla="*/ 51814 h 300548"/>
              <a:gd name="connsiteX21" fmla="*/ 466374 w 470930"/>
              <a:gd name="connsiteY21" fmla="*/ 117281 h 300548"/>
              <a:gd name="connsiteX22" fmla="*/ 86030 w 470930"/>
              <a:gd name="connsiteY22" fmla="*/ 239614 h 300548"/>
              <a:gd name="connsiteX23" fmla="*/ 0 w 470930"/>
              <a:gd name="connsiteY23" fmla="*/ 69112 h 300548"/>
              <a:gd name="connsiteX24" fmla="*/ 806 w 470930"/>
              <a:gd name="connsiteY24" fmla="*/ 0 h 300548"/>
              <a:gd name="connsiteX0" fmla="*/ 137495 w 470930"/>
              <a:gd name="connsiteY0" fmla="*/ 0 h 300548"/>
              <a:gd name="connsiteX1" fmla="*/ 210337 w 470930"/>
              <a:gd name="connsiteY1" fmla="*/ 0 h 300548"/>
              <a:gd name="connsiteX2" fmla="*/ 206774 w 470930"/>
              <a:gd name="connsiteY2" fmla="*/ 13298 h 300548"/>
              <a:gd name="connsiteX3" fmla="*/ 224886 w 470930"/>
              <a:gd name="connsiteY3" fmla="*/ 98931 h 300548"/>
              <a:gd name="connsiteX4" fmla="*/ 230459 w 470930"/>
              <a:gd name="connsiteY4" fmla="*/ 109753 h 300548"/>
              <a:gd name="connsiteX5" fmla="*/ 242997 w 470930"/>
              <a:gd name="connsiteY5" fmla="*/ 92814 h 300548"/>
              <a:gd name="connsiteX6" fmla="*/ 309406 w 470930"/>
              <a:gd name="connsiteY6" fmla="*/ 98931 h 300548"/>
              <a:gd name="connsiteX7" fmla="*/ 255072 w 470930"/>
              <a:gd name="connsiteY7" fmla="*/ 153981 h 300548"/>
              <a:gd name="connsiteX8" fmla="*/ 176588 w 470930"/>
              <a:gd name="connsiteY8" fmla="*/ 129514 h 300548"/>
              <a:gd name="connsiteX9" fmla="*/ 137346 w 470930"/>
              <a:gd name="connsiteY9" fmla="*/ 40058 h 300548"/>
              <a:gd name="connsiteX10" fmla="*/ 137495 w 470930"/>
              <a:gd name="connsiteY10" fmla="*/ 0 h 300548"/>
              <a:gd name="connsiteX11" fmla="*/ 806 w 470930"/>
              <a:gd name="connsiteY11" fmla="*/ 0 h 300548"/>
              <a:gd name="connsiteX12" fmla="*/ 67755 w 470930"/>
              <a:gd name="connsiteY12" fmla="*/ 0 h 300548"/>
              <a:gd name="connsiteX13" fmla="*/ 67164 w 470930"/>
              <a:gd name="connsiteY13" fmla="*/ 62804 h 300548"/>
              <a:gd name="connsiteX14" fmla="*/ 182625 w 470930"/>
              <a:gd name="connsiteY14" fmla="*/ 264081 h 300548"/>
              <a:gd name="connsiteX15" fmla="*/ 381853 w 470930"/>
              <a:gd name="connsiteY15" fmla="*/ 166214 h 300548"/>
              <a:gd name="connsiteX16" fmla="*/ 401474 w 470930"/>
              <a:gd name="connsiteY16" fmla="*/ 46175 h 300548"/>
              <a:gd name="connsiteX17" fmla="*/ 389558 w 470930"/>
              <a:gd name="connsiteY17" fmla="*/ 0 h 300548"/>
              <a:gd name="connsiteX18" fmla="*/ 456600 w 470930"/>
              <a:gd name="connsiteY18" fmla="*/ 0 h 300548"/>
              <a:gd name="connsiteX19" fmla="*/ 469864 w 470930"/>
              <a:gd name="connsiteY19" fmla="*/ 51814 h 300548"/>
              <a:gd name="connsiteX20" fmla="*/ 466374 w 470930"/>
              <a:gd name="connsiteY20" fmla="*/ 117281 h 300548"/>
              <a:gd name="connsiteX21" fmla="*/ 86030 w 470930"/>
              <a:gd name="connsiteY21" fmla="*/ 239614 h 300548"/>
              <a:gd name="connsiteX22" fmla="*/ 0 w 470930"/>
              <a:gd name="connsiteY22" fmla="*/ 69112 h 300548"/>
              <a:gd name="connsiteX23" fmla="*/ 806 w 470930"/>
              <a:gd name="connsiteY23" fmla="*/ 0 h 300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470930" h="300548">
                <a:moveTo>
                  <a:pt x="137495" y="0"/>
                </a:moveTo>
                <a:lnTo>
                  <a:pt x="210337" y="0"/>
                </a:lnTo>
                <a:lnTo>
                  <a:pt x="206774" y="13298"/>
                </a:lnTo>
                <a:cubicBezTo>
                  <a:pt x="206774" y="43881"/>
                  <a:pt x="212811" y="74464"/>
                  <a:pt x="224886" y="98931"/>
                </a:cubicBezTo>
                <a:lnTo>
                  <a:pt x="230459" y="109753"/>
                </a:lnTo>
                <a:lnTo>
                  <a:pt x="242997" y="92814"/>
                </a:lnTo>
                <a:cubicBezTo>
                  <a:pt x="255072" y="74464"/>
                  <a:pt x="315444" y="92814"/>
                  <a:pt x="309406" y="98931"/>
                </a:cubicBezTo>
                <a:cubicBezTo>
                  <a:pt x="297332" y="123398"/>
                  <a:pt x="285258" y="147864"/>
                  <a:pt x="255072" y="153981"/>
                </a:cubicBezTo>
                <a:cubicBezTo>
                  <a:pt x="224886" y="153981"/>
                  <a:pt x="194700" y="147864"/>
                  <a:pt x="176588" y="129514"/>
                </a:cubicBezTo>
                <a:cubicBezTo>
                  <a:pt x="155458" y="108106"/>
                  <a:pt x="141874" y="74464"/>
                  <a:pt x="137346" y="40058"/>
                </a:cubicBezTo>
                <a:cubicBezTo>
                  <a:pt x="137396" y="26705"/>
                  <a:pt x="137445" y="13353"/>
                  <a:pt x="137495" y="0"/>
                </a:cubicBezTo>
                <a:close/>
                <a:moveTo>
                  <a:pt x="806" y="0"/>
                </a:moveTo>
                <a:lnTo>
                  <a:pt x="67755" y="0"/>
                </a:lnTo>
                <a:lnTo>
                  <a:pt x="67164" y="62804"/>
                </a:lnTo>
                <a:cubicBezTo>
                  <a:pt x="75088" y="143659"/>
                  <a:pt x="110179" y="222794"/>
                  <a:pt x="182625" y="264081"/>
                </a:cubicBezTo>
                <a:cubicBezTo>
                  <a:pt x="267146" y="300781"/>
                  <a:pt x="345630" y="239614"/>
                  <a:pt x="381853" y="166214"/>
                </a:cubicBezTo>
                <a:cubicBezTo>
                  <a:pt x="399965" y="126456"/>
                  <a:pt x="406002" y="85169"/>
                  <a:pt x="401474" y="46175"/>
                </a:cubicBezTo>
                <a:lnTo>
                  <a:pt x="389558" y="0"/>
                </a:lnTo>
                <a:lnTo>
                  <a:pt x="456600" y="0"/>
                </a:lnTo>
                <a:lnTo>
                  <a:pt x="469864" y="51814"/>
                </a:lnTo>
                <a:cubicBezTo>
                  <a:pt x="472034" y="73700"/>
                  <a:pt x="470902" y="95873"/>
                  <a:pt x="466374" y="117281"/>
                </a:cubicBezTo>
                <a:cubicBezTo>
                  <a:pt x="436188" y="300781"/>
                  <a:pt x="212811" y="355831"/>
                  <a:pt x="86030" y="239614"/>
                </a:cubicBezTo>
                <a:cubicBezTo>
                  <a:pt x="37732" y="196798"/>
                  <a:pt x="9056" y="134102"/>
                  <a:pt x="0" y="69112"/>
                </a:cubicBezTo>
                <a:cubicBezTo>
                  <a:pt x="269" y="46075"/>
                  <a:pt x="537" y="23037"/>
                  <a:pt x="806" y="0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2" name="รูปแบบอิสระ 139"/>
          <p:cNvSpPr>
            <a:spLocks/>
          </p:cNvSpPr>
          <p:nvPr/>
        </p:nvSpPr>
        <p:spPr bwMode="auto">
          <a:xfrm>
            <a:off x="9587279" y="281793"/>
            <a:ext cx="428911" cy="329343"/>
          </a:xfrm>
          <a:custGeom>
            <a:avLst/>
            <a:gdLst>
              <a:gd name="T0" fmla="*/ 27 w 71"/>
              <a:gd name="T1" fmla="*/ 32 h 54"/>
              <a:gd name="T2" fmla="*/ 25 w 71"/>
              <a:gd name="T3" fmla="*/ 24 h 54"/>
              <a:gd name="T4" fmla="*/ 32 w 71"/>
              <a:gd name="T5" fmla="*/ 18 h 54"/>
              <a:gd name="T6" fmla="*/ 51 w 71"/>
              <a:gd name="T7" fmla="*/ 26 h 54"/>
              <a:gd name="T8" fmla="*/ 45 w 71"/>
              <a:gd name="T9" fmla="*/ 49 h 54"/>
              <a:gd name="T10" fmla="*/ 17 w 71"/>
              <a:gd name="T11" fmla="*/ 46 h 54"/>
              <a:gd name="T12" fmla="*/ 26 w 71"/>
              <a:gd name="T13" fmla="*/ 4 h 54"/>
              <a:gd name="T14" fmla="*/ 64 w 71"/>
              <a:gd name="T15" fmla="*/ 18 h 54"/>
              <a:gd name="T16" fmla="*/ 57 w 71"/>
              <a:gd name="T17" fmla="*/ 48 h 54"/>
              <a:gd name="T18" fmla="*/ 57 w 71"/>
              <a:gd name="T19" fmla="*/ 43 h 54"/>
              <a:gd name="T20" fmla="*/ 52 w 71"/>
              <a:gd name="T21" fmla="*/ 17 h 54"/>
              <a:gd name="T22" fmla="*/ 18 w 71"/>
              <a:gd name="T23" fmla="*/ 12 h 54"/>
              <a:gd name="T24" fmla="*/ 17 w 71"/>
              <a:gd name="T25" fmla="*/ 35 h 54"/>
              <a:gd name="T26" fmla="*/ 41 w 71"/>
              <a:gd name="T27" fmla="*/ 45 h 54"/>
              <a:gd name="T28" fmla="*/ 48 w 71"/>
              <a:gd name="T29" fmla="*/ 37 h 54"/>
              <a:gd name="T30" fmla="*/ 41 w 71"/>
              <a:gd name="T31" fmla="*/ 28 h 54"/>
              <a:gd name="T32" fmla="*/ 32 w 71"/>
              <a:gd name="T33" fmla="*/ 24 h 54"/>
              <a:gd name="T34" fmla="*/ 28 w 71"/>
              <a:gd name="T35" fmla="*/ 25 h 54"/>
              <a:gd name="T36" fmla="*/ 30 w 71"/>
              <a:gd name="T37" fmla="*/ 23 h 54"/>
              <a:gd name="T38" fmla="*/ 32 w 71"/>
              <a:gd name="T39" fmla="*/ 26 h 54"/>
              <a:gd name="T40" fmla="*/ 27 w 71"/>
              <a:gd name="T41" fmla="*/ 32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1" h="54">
                <a:moveTo>
                  <a:pt x="27" y="32"/>
                </a:moveTo>
                <a:cubicBezTo>
                  <a:pt x="25" y="30"/>
                  <a:pt x="24" y="27"/>
                  <a:pt x="25" y="24"/>
                </a:cubicBezTo>
                <a:cubicBezTo>
                  <a:pt x="26" y="22"/>
                  <a:pt x="28" y="19"/>
                  <a:pt x="32" y="18"/>
                </a:cubicBezTo>
                <a:cubicBezTo>
                  <a:pt x="38" y="17"/>
                  <a:pt x="47" y="21"/>
                  <a:pt x="51" y="26"/>
                </a:cubicBezTo>
                <a:cubicBezTo>
                  <a:pt x="56" y="35"/>
                  <a:pt x="53" y="43"/>
                  <a:pt x="45" y="49"/>
                </a:cubicBezTo>
                <a:cubicBezTo>
                  <a:pt x="37" y="54"/>
                  <a:pt x="25" y="52"/>
                  <a:pt x="17" y="46"/>
                </a:cubicBezTo>
                <a:cubicBezTo>
                  <a:pt x="0" y="33"/>
                  <a:pt x="7" y="10"/>
                  <a:pt x="26" y="4"/>
                </a:cubicBezTo>
                <a:cubicBezTo>
                  <a:pt x="39" y="0"/>
                  <a:pt x="56" y="7"/>
                  <a:pt x="64" y="18"/>
                </a:cubicBezTo>
                <a:cubicBezTo>
                  <a:pt x="71" y="29"/>
                  <a:pt x="66" y="40"/>
                  <a:pt x="57" y="48"/>
                </a:cubicBezTo>
                <a:cubicBezTo>
                  <a:pt x="53" y="51"/>
                  <a:pt x="56" y="45"/>
                  <a:pt x="57" y="43"/>
                </a:cubicBezTo>
                <a:cubicBezTo>
                  <a:pt x="67" y="35"/>
                  <a:pt x="61" y="23"/>
                  <a:pt x="52" y="17"/>
                </a:cubicBezTo>
                <a:cubicBezTo>
                  <a:pt x="42" y="9"/>
                  <a:pt x="28" y="6"/>
                  <a:pt x="18" y="12"/>
                </a:cubicBezTo>
                <a:cubicBezTo>
                  <a:pt x="9" y="17"/>
                  <a:pt x="12" y="28"/>
                  <a:pt x="17" y="35"/>
                </a:cubicBezTo>
                <a:cubicBezTo>
                  <a:pt x="22" y="43"/>
                  <a:pt x="32" y="46"/>
                  <a:pt x="41" y="45"/>
                </a:cubicBezTo>
                <a:cubicBezTo>
                  <a:pt x="46" y="44"/>
                  <a:pt x="50" y="42"/>
                  <a:pt x="48" y="37"/>
                </a:cubicBezTo>
                <a:cubicBezTo>
                  <a:pt x="48" y="33"/>
                  <a:pt x="45" y="30"/>
                  <a:pt x="41" y="28"/>
                </a:cubicBezTo>
                <a:cubicBezTo>
                  <a:pt x="39" y="26"/>
                  <a:pt x="35" y="25"/>
                  <a:pt x="32" y="24"/>
                </a:cubicBezTo>
                <a:cubicBezTo>
                  <a:pt x="30" y="24"/>
                  <a:pt x="29" y="24"/>
                  <a:pt x="28" y="25"/>
                </a:cubicBezTo>
                <a:cubicBezTo>
                  <a:pt x="29" y="22"/>
                  <a:pt x="30" y="22"/>
                  <a:pt x="30" y="23"/>
                </a:cubicBezTo>
                <a:cubicBezTo>
                  <a:pt x="30" y="24"/>
                  <a:pt x="31" y="26"/>
                  <a:pt x="32" y="26"/>
                </a:cubicBezTo>
                <a:cubicBezTo>
                  <a:pt x="33" y="28"/>
                  <a:pt x="28" y="33"/>
                  <a:pt x="27" y="32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3" name="รูปแบบอิสระ 140"/>
          <p:cNvSpPr>
            <a:spLocks/>
          </p:cNvSpPr>
          <p:nvPr/>
        </p:nvSpPr>
        <p:spPr bwMode="auto">
          <a:xfrm>
            <a:off x="7743982" y="330301"/>
            <a:ext cx="548904" cy="451889"/>
          </a:xfrm>
          <a:custGeom>
            <a:avLst/>
            <a:gdLst>
              <a:gd name="T0" fmla="*/ 34 w 91"/>
              <a:gd name="T1" fmla="*/ 45 h 74"/>
              <a:gd name="T2" fmla="*/ 32 w 91"/>
              <a:gd name="T3" fmla="*/ 33 h 74"/>
              <a:gd name="T4" fmla="*/ 41 w 91"/>
              <a:gd name="T5" fmla="*/ 25 h 74"/>
              <a:gd name="T6" fmla="*/ 66 w 91"/>
              <a:gd name="T7" fmla="*/ 36 h 74"/>
              <a:gd name="T8" fmla="*/ 57 w 91"/>
              <a:gd name="T9" fmla="*/ 67 h 74"/>
              <a:gd name="T10" fmla="*/ 20 w 91"/>
              <a:gd name="T11" fmla="*/ 63 h 74"/>
              <a:gd name="T12" fmla="*/ 34 w 91"/>
              <a:gd name="T13" fmla="*/ 5 h 74"/>
              <a:gd name="T14" fmla="*/ 83 w 91"/>
              <a:gd name="T15" fmla="*/ 25 h 74"/>
              <a:gd name="T16" fmla="*/ 72 w 91"/>
              <a:gd name="T17" fmla="*/ 66 h 74"/>
              <a:gd name="T18" fmla="*/ 73 w 91"/>
              <a:gd name="T19" fmla="*/ 60 h 74"/>
              <a:gd name="T20" fmla="*/ 67 w 91"/>
              <a:gd name="T21" fmla="*/ 23 h 74"/>
              <a:gd name="T22" fmla="*/ 24 w 91"/>
              <a:gd name="T23" fmla="*/ 16 h 74"/>
              <a:gd name="T24" fmla="*/ 21 w 91"/>
              <a:gd name="T25" fmla="*/ 48 h 74"/>
              <a:gd name="T26" fmla="*/ 52 w 91"/>
              <a:gd name="T27" fmla="*/ 62 h 74"/>
              <a:gd name="T28" fmla="*/ 62 w 91"/>
              <a:gd name="T29" fmla="*/ 51 h 74"/>
              <a:gd name="T30" fmla="*/ 53 w 91"/>
              <a:gd name="T31" fmla="*/ 38 h 74"/>
              <a:gd name="T32" fmla="*/ 41 w 91"/>
              <a:gd name="T33" fmla="*/ 34 h 74"/>
              <a:gd name="T34" fmla="*/ 36 w 91"/>
              <a:gd name="T35" fmla="*/ 34 h 74"/>
              <a:gd name="T36" fmla="*/ 39 w 91"/>
              <a:gd name="T37" fmla="*/ 32 h 74"/>
              <a:gd name="T38" fmla="*/ 41 w 91"/>
              <a:gd name="T39" fmla="*/ 36 h 74"/>
              <a:gd name="T40" fmla="*/ 34 w 91"/>
              <a:gd name="T41" fmla="*/ 45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91" h="74">
                <a:moveTo>
                  <a:pt x="34" y="45"/>
                </a:moveTo>
                <a:cubicBezTo>
                  <a:pt x="32" y="41"/>
                  <a:pt x="30" y="37"/>
                  <a:pt x="32" y="33"/>
                </a:cubicBezTo>
                <a:cubicBezTo>
                  <a:pt x="34" y="30"/>
                  <a:pt x="37" y="26"/>
                  <a:pt x="41" y="25"/>
                </a:cubicBezTo>
                <a:cubicBezTo>
                  <a:pt x="50" y="24"/>
                  <a:pt x="62" y="29"/>
                  <a:pt x="66" y="36"/>
                </a:cubicBezTo>
                <a:cubicBezTo>
                  <a:pt x="72" y="48"/>
                  <a:pt x="67" y="60"/>
                  <a:pt x="57" y="67"/>
                </a:cubicBezTo>
                <a:cubicBezTo>
                  <a:pt x="45" y="74"/>
                  <a:pt x="30" y="71"/>
                  <a:pt x="20" y="63"/>
                </a:cubicBezTo>
                <a:cubicBezTo>
                  <a:pt x="0" y="45"/>
                  <a:pt x="10" y="13"/>
                  <a:pt x="34" y="5"/>
                </a:cubicBezTo>
                <a:cubicBezTo>
                  <a:pt x="52" y="0"/>
                  <a:pt x="74" y="9"/>
                  <a:pt x="83" y="25"/>
                </a:cubicBezTo>
                <a:cubicBezTo>
                  <a:pt x="91" y="40"/>
                  <a:pt x="84" y="55"/>
                  <a:pt x="72" y="66"/>
                </a:cubicBezTo>
                <a:cubicBezTo>
                  <a:pt x="67" y="70"/>
                  <a:pt x="71" y="61"/>
                  <a:pt x="73" y="60"/>
                </a:cubicBezTo>
                <a:cubicBezTo>
                  <a:pt x="86" y="48"/>
                  <a:pt x="79" y="32"/>
                  <a:pt x="67" y="23"/>
                </a:cubicBezTo>
                <a:cubicBezTo>
                  <a:pt x="56" y="13"/>
                  <a:pt x="37" y="8"/>
                  <a:pt x="24" y="16"/>
                </a:cubicBezTo>
                <a:cubicBezTo>
                  <a:pt x="12" y="24"/>
                  <a:pt x="15" y="39"/>
                  <a:pt x="21" y="48"/>
                </a:cubicBezTo>
                <a:cubicBezTo>
                  <a:pt x="28" y="59"/>
                  <a:pt x="39" y="64"/>
                  <a:pt x="52" y="62"/>
                </a:cubicBezTo>
                <a:cubicBezTo>
                  <a:pt x="58" y="61"/>
                  <a:pt x="63" y="58"/>
                  <a:pt x="62" y="51"/>
                </a:cubicBezTo>
                <a:cubicBezTo>
                  <a:pt x="61" y="45"/>
                  <a:pt x="58" y="41"/>
                  <a:pt x="53" y="38"/>
                </a:cubicBezTo>
                <a:cubicBezTo>
                  <a:pt x="50" y="36"/>
                  <a:pt x="45" y="34"/>
                  <a:pt x="41" y="34"/>
                </a:cubicBezTo>
                <a:cubicBezTo>
                  <a:pt x="39" y="33"/>
                  <a:pt x="37" y="33"/>
                  <a:pt x="36" y="34"/>
                </a:cubicBezTo>
                <a:cubicBezTo>
                  <a:pt x="37" y="30"/>
                  <a:pt x="38" y="30"/>
                  <a:pt x="39" y="32"/>
                </a:cubicBezTo>
                <a:cubicBezTo>
                  <a:pt x="39" y="33"/>
                  <a:pt x="40" y="35"/>
                  <a:pt x="41" y="36"/>
                </a:cubicBezTo>
                <a:cubicBezTo>
                  <a:pt x="42" y="39"/>
                  <a:pt x="35" y="46"/>
                  <a:pt x="34" y="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4" name="รูปแบบอิสระ 141"/>
          <p:cNvSpPr>
            <a:spLocks/>
          </p:cNvSpPr>
          <p:nvPr/>
        </p:nvSpPr>
        <p:spPr bwMode="auto">
          <a:xfrm>
            <a:off x="6395976" y="588159"/>
            <a:ext cx="423805" cy="329343"/>
          </a:xfrm>
          <a:custGeom>
            <a:avLst/>
            <a:gdLst>
              <a:gd name="T0" fmla="*/ 27 w 70"/>
              <a:gd name="T1" fmla="*/ 33 h 54"/>
              <a:gd name="T2" fmla="*/ 24 w 70"/>
              <a:gd name="T3" fmla="*/ 25 h 54"/>
              <a:gd name="T4" fmla="*/ 31 w 70"/>
              <a:gd name="T5" fmla="*/ 19 h 54"/>
              <a:gd name="T6" fmla="*/ 50 w 70"/>
              <a:gd name="T7" fmla="*/ 27 h 54"/>
              <a:gd name="T8" fmla="*/ 44 w 70"/>
              <a:gd name="T9" fmla="*/ 49 h 54"/>
              <a:gd name="T10" fmla="*/ 16 w 70"/>
              <a:gd name="T11" fmla="*/ 46 h 54"/>
              <a:gd name="T12" fmla="*/ 25 w 70"/>
              <a:gd name="T13" fmla="*/ 4 h 54"/>
              <a:gd name="T14" fmla="*/ 63 w 70"/>
              <a:gd name="T15" fmla="*/ 19 h 54"/>
              <a:gd name="T16" fmla="*/ 56 w 70"/>
              <a:gd name="T17" fmla="*/ 48 h 54"/>
              <a:gd name="T18" fmla="*/ 57 w 70"/>
              <a:gd name="T19" fmla="*/ 44 h 54"/>
              <a:gd name="T20" fmla="*/ 51 w 70"/>
              <a:gd name="T21" fmla="*/ 17 h 54"/>
              <a:gd name="T22" fmla="*/ 17 w 70"/>
              <a:gd name="T23" fmla="*/ 12 h 54"/>
              <a:gd name="T24" fmla="*/ 16 w 70"/>
              <a:gd name="T25" fmla="*/ 36 h 54"/>
              <a:gd name="T26" fmla="*/ 40 w 70"/>
              <a:gd name="T27" fmla="*/ 46 h 54"/>
              <a:gd name="T28" fmla="*/ 48 w 70"/>
              <a:gd name="T29" fmla="*/ 37 h 54"/>
              <a:gd name="T30" fmla="*/ 41 w 70"/>
              <a:gd name="T31" fmla="*/ 28 h 54"/>
              <a:gd name="T32" fmla="*/ 31 w 70"/>
              <a:gd name="T33" fmla="*/ 25 h 54"/>
              <a:gd name="T34" fmla="*/ 27 w 70"/>
              <a:gd name="T35" fmla="*/ 25 h 54"/>
              <a:gd name="T36" fmla="*/ 29 w 70"/>
              <a:gd name="T37" fmla="*/ 24 h 54"/>
              <a:gd name="T38" fmla="*/ 31 w 70"/>
              <a:gd name="T39" fmla="*/ 27 h 54"/>
              <a:gd name="T40" fmla="*/ 27 w 70"/>
              <a:gd name="T41" fmla="*/ 3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70" h="54">
                <a:moveTo>
                  <a:pt x="27" y="33"/>
                </a:moveTo>
                <a:cubicBezTo>
                  <a:pt x="25" y="30"/>
                  <a:pt x="23" y="28"/>
                  <a:pt x="24" y="25"/>
                </a:cubicBezTo>
                <a:cubicBezTo>
                  <a:pt x="26" y="22"/>
                  <a:pt x="28" y="19"/>
                  <a:pt x="31" y="19"/>
                </a:cubicBezTo>
                <a:cubicBezTo>
                  <a:pt x="37" y="18"/>
                  <a:pt x="47" y="21"/>
                  <a:pt x="50" y="27"/>
                </a:cubicBezTo>
                <a:cubicBezTo>
                  <a:pt x="56" y="35"/>
                  <a:pt x="53" y="44"/>
                  <a:pt x="44" y="49"/>
                </a:cubicBezTo>
                <a:cubicBezTo>
                  <a:pt x="36" y="54"/>
                  <a:pt x="24" y="52"/>
                  <a:pt x="16" y="46"/>
                </a:cubicBezTo>
                <a:cubicBezTo>
                  <a:pt x="0" y="33"/>
                  <a:pt x="7" y="10"/>
                  <a:pt x="25" y="4"/>
                </a:cubicBezTo>
                <a:cubicBezTo>
                  <a:pt x="38" y="0"/>
                  <a:pt x="55" y="7"/>
                  <a:pt x="63" y="19"/>
                </a:cubicBezTo>
                <a:cubicBezTo>
                  <a:pt x="70" y="29"/>
                  <a:pt x="65" y="41"/>
                  <a:pt x="56" y="48"/>
                </a:cubicBezTo>
                <a:cubicBezTo>
                  <a:pt x="53" y="51"/>
                  <a:pt x="55" y="45"/>
                  <a:pt x="57" y="44"/>
                </a:cubicBezTo>
                <a:cubicBezTo>
                  <a:pt x="66" y="36"/>
                  <a:pt x="60" y="24"/>
                  <a:pt x="51" y="17"/>
                </a:cubicBezTo>
                <a:cubicBezTo>
                  <a:pt x="42" y="10"/>
                  <a:pt x="27" y="6"/>
                  <a:pt x="17" y="12"/>
                </a:cubicBezTo>
                <a:cubicBezTo>
                  <a:pt x="9" y="17"/>
                  <a:pt x="11" y="28"/>
                  <a:pt x="16" y="36"/>
                </a:cubicBezTo>
                <a:cubicBezTo>
                  <a:pt x="22" y="43"/>
                  <a:pt x="31" y="47"/>
                  <a:pt x="40" y="46"/>
                </a:cubicBezTo>
                <a:cubicBezTo>
                  <a:pt x="46" y="45"/>
                  <a:pt x="49" y="43"/>
                  <a:pt x="48" y="37"/>
                </a:cubicBezTo>
                <a:cubicBezTo>
                  <a:pt x="47" y="33"/>
                  <a:pt x="44" y="30"/>
                  <a:pt x="41" y="28"/>
                </a:cubicBezTo>
                <a:cubicBezTo>
                  <a:pt x="38" y="26"/>
                  <a:pt x="34" y="25"/>
                  <a:pt x="31" y="25"/>
                </a:cubicBezTo>
                <a:cubicBezTo>
                  <a:pt x="30" y="25"/>
                  <a:pt x="28" y="25"/>
                  <a:pt x="27" y="25"/>
                </a:cubicBezTo>
                <a:cubicBezTo>
                  <a:pt x="28" y="22"/>
                  <a:pt x="29" y="22"/>
                  <a:pt x="29" y="24"/>
                </a:cubicBezTo>
                <a:cubicBezTo>
                  <a:pt x="29" y="25"/>
                  <a:pt x="30" y="26"/>
                  <a:pt x="31" y="27"/>
                </a:cubicBezTo>
                <a:cubicBezTo>
                  <a:pt x="32" y="29"/>
                  <a:pt x="27" y="34"/>
                  <a:pt x="27" y="33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5" name="รูปแบบอิสระ 214"/>
          <p:cNvSpPr>
            <a:spLocks/>
          </p:cNvSpPr>
          <p:nvPr/>
        </p:nvSpPr>
        <p:spPr bwMode="auto">
          <a:xfrm>
            <a:off x="6818554" y="0"/>
            <a:ext cx="601170" cy="276853"/>
          </a:xfrm>
          <a:custGeom>
            <a:avLst/>
            <a:gdLst>
              <a:gd name="connsiteX0" fmla="*/ 552853 w 601170"/>
              <a:gd name="connsiteY0" fmla="*/ 0 h 276853"/>
              <a:gd name="connsiteX1" fmla="*/ 600590 w 601170"/>
              <a:gd name="connsiteY1" fmla="*/ 0 h 276853"/>
              <a:gd name="connsiteX2" fmla="*/ 601170 w 601170"/>
              <a:gd name="connsiteY2" fmla="*/ 4997 h 276853"/>
              <a:gd name="connsiteX3" fmla="*/ 531728 w 601170"/>
              <a:gd name="connsiteY3" fmla="*/ 172638 h 276853"/>
              <a:gd name="connsiteX4" fmla="*/ 531728 w 601170"/>
              <a:gd name="connsiteY4" fmla="*/ 123870 h 276853"/>
              <a:gd name="connsiteX5" fmla="*/ 562298 w 601170"/>
              <a:gd name="connsiteY5" fmla="*/ 42430 h 276853"/>
              <a:gd name="connsiteX6" fmla="*/ 176274 w 601170"/>
              <a:gd name="connsiteY6" fmla="*/ 0 h 276853"/>
              <a:gd name="connsiteX7" fmla="*/ 240335 w 601170"/>
              <a:gd name="connsiteY7" fmla="*/ 0 h 276853"/>
              <a:gd name="connsiteX8" fmla="*/ 241879 w 601170"/>
              <a:gd name="connsiteY8" fmla="*/ 1949 h 276853"/>
              <a:gd name="connsiteX9" fmla="*/ 205648 w 601170"/>
              <a:gd name="connsiteY9" fmla="*/ 75101 h 276853"/>
              <a:gd name="connsiteX10" fmla="*/ 179230 w 601170"/>
              <a:gd name="connsiteY10" fmla="*/ 37001 h 276853"/>
              <a:gd name="connsiteX11" fmla="*/ 1704 w 601170"/>
              <a:gd name="connsiteY11" fmla="*/ 0 h 276853"/>
              <a:gd name="connsiteX12" fmla="*/ 41863 w 601170"/>
              <a:gd name="connsiteY12" fmla="*/ 0 h 276853"/>
              <a:gd name="connsiteX13" fmla="*/ 41854 w 601170"/>
              <a:gd name="connsiteY13" fmla="*/ 6521 h 276853"/>
              <a:gd name="connsiteX14" fmla="*/ 109032 w 601170"/>
              <a:gd name="connsiteY14" fmla="*/ 129966 h 276853"/>
              <a:gd name="connsiteX15" fmla="*/ 368688 w 601170"/>
              <a:gd name="connsiteY15" fmla="*/ 178734 h 276853"/>
              <a:gd name="connsiteX16" fmla="*/ 429073 w 601170"/>
              <a:gd name="connsiteY16" fmla="*/ 75101 h 276853"/>
              <a:gd name="connsiteX17" fmla="*/ 392842 w 601170"/>
              <a:gd name="connsiteY17" fmla="*/ 23285 h 276853"/>
              <a:gd name="connsiteX18" fmla="*/ 355100 w 601170"/>
              <a:gd name="connsiteY18" fmla="*/ 0 h 276853"/>
              <a:gd name="connsiteX19" fmla="*/ 461344 w 601170"/>
              <a:gd name="connsiteY19" fmla="*/ 0 h 276853"/>
              <a:gd name="connsiteX20" fmla="*/ 470494 w 601170"/>
              <a:gd name="connsiteY20" fmla="*/ 16331 h 276853"/>
              <a:gd name="connsiteX21" fmla="*/ 416996 w 601170"/>
              <a:gd name="connsiteY21" fmla="*/ 209214 h 276853"/>
              <a:gd name="connsiteX22" fmla="*/ 133186 w 601170"/>
              <a:gd name="connsiteY22" fmla="*/ 245791 h 276853"/>
              <a:gd name="connsiteX23" fmla="*/ 339 w 601170"/>
              <a:gd name="connsiteY23" fmla="*/ 8045 h 276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1170" h="276853">
                <a:moveTo>
                  <a:pt x="552853" y="0"/>
                </a:moveTo>
                <a:lnTo>
                  <a:pt x="600590" y="0"/>
                </a:lnTo>
                <a:lnTo>
                  <a:pt x="601170" y="4997"/>
                </a:lnTo>
                <a:cubicBezTo>
                  <a:pt x="596642" y="62909"/>
                  <a:pt x="570978" y="120822"/>
                  <a:pt x="531728" y="172638"/>
                </a:cubicBezTo>
                <a:cubicBezTo>
                  <a:pt x="501535" y="215310"/>
                  <a:pt x="513612" y="142158"/>
                  <a:pt x="531728" y="123870"/>
                </a:cubicBezTo>
                <a:cubicBezTo>
                  <a:pt x="551353" y="96437"/>
                  <a:pt x="560788" y="69005"/>
                  <a:pt x="562298" y="42430"/>
                </a:cubicBezTo>
                <a:close/>
                <a:moveTo>
                  <a:pt x="176274" y="0"/>
                </a:moveTo>
                <a:lnTo>
                  <a:pt x="240335" y="0"/>
                </a:lnTo>
                <a:lnTo>
                  <a:pt x="241879" y="1949"/>
                </a:lnTo>
                <a:cubicBezTo>
                  <a:pt x="259995" y="20237"/>
                  <a:pt x="217725" y="87293"/>
                  <a:pt x="205648" y="75101"/>
                </a:cubicBezTo>
                <a:cubicBezTo>
                  <a:pt x="196591" y="62909"/>
                  <a:pt x="186023" y="50717"/>
                  <a:pt x="179230" y="37001"/>
                </a:cubicBezTo>
                <a:close/>
                <a:moveTo>
                  <a:pt x="1704" y="0"/>
                </a:moveTo>
                <a:lnTo>
                  <a:pt x="41863" y="0"/>
                </a:lnTo>
                <a:lnTo>
                  <a:pt x="41854" y="6521"/>
                </a:lnTo>
                <a:cubicBezTo>
                  <a:pt x="51667" y="52241"/>
                  <a:pt x="78840" y="96437"/>
                  <a:pt x="109032" y="129966"/>
                </a:cubicBezTo>
                <a:cubicBezTo>
                  <a:pt x="181494" y="197022"/>
                  <a:pt x="278110" y="215310"/>
                  <a:pt x="368688" y="178734"/>
                </a:cubicBezTo>
                <a:cubicBezTo>
                  <a:pt x="423035" y="160446"/>
                  <a:pt x="453227" y="129966"/>
                  <a:pt x="429073" y="75101"/>
                </a:cubicBezTo>
                <a:cubicBezTo>
                  <a:pt x="420016" y="53765"/>
                  <a:pt x="407939" y="37001"/>
                  <a:pt x="392842" y="23285"/>
                </a:cubicBezTo>
                <a:lnTo>
                  <a:pt x="355100" y="0"/>
                </a:lnTo>
                <a:lnTo>
                  <a:pt x="461344" y="0"/>
                </a:lnTo>
                <a:lnTo>
                  <a:pt x="470494" y="16331"/>
                </a:lnTo>
                <a:cubicBezTo>
                  <a:pt x="491723" y="82340"/>
                  <a:pt x="471343" y="154350"/>
                  <a:pt x="416996" y="209214"/>
                </a:cubicBezTo>
                <a:cubicBezTo>
                  <a:pt x="344534" y="288463"/>
                  <a:pt x="217725" y="294559"/>
                  <a:pt x="133186" y="245791"/>
                </a:cubicBezTo>
                <a:cubicBezTo>
                  <a:pt x="36570" y="193974"/>
                  <a:pt x="-4190" y="101009"/>
                  <a:pt x="339" y="804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6" name="รูปแบบอิสระ 215"/>
          <p:cNvSpPr>
            <a:spLocks/>
          </p:cNvSpPr>
          <p:nvPr/>
        </p:nvSpPr>
        <p:spPr bwMode="auto">
          <a:xfrm>
            <a:off x="9991648" y="202896"/>
            <a:ext cx="66752" cy="297378"/>
          </a:xfrm>
          <a:custGeom>
            <a:avLst/>
            <a:gdLst>
              <a:gd name="connsiteX0" fmla="*/ 66752 w 66752"/>
              <a:gd name="connsiteY0" fmla="*/ 0 h 297378"/>
              <a:gd name="connsiteX1" fmla="*/ 66752 w 66752"/>
              <a:gd name="connsiteY1" fmla="*/ 35207 h 297378"/>
              <a:gd name="connsiteX2" fmla="*/ 52966 w 66752"/>
              <a:gd name="connsiteY2" fmla="*/ 55826 h 297378"/>
              <a:gd name="connsiteX3" fmla="*/ 50697 w 66752"/>
              <a:gd name="connsiteY3" fmla="*/ 160380 h 297378"/>
              <a:gd name="connsiteX4" fmla="*/ 66752 w 66752"/>
              <a:gd name="connsiteY4" fmla="*/ 193348 h 297378"/>
              <a:gd name="connsiteX5" fmla="*/ 66752 w 66752"/>
              <a:gd name="connsiteY5" fmla="*/ 297378 h 297378"/>
              <a:gd name="connsiteX6" fmla="*/ 28543 w 66752"/>
              <a:gd name="connsiteY6" fmla="*/ 253525 h 297378"/>
              <a:gd name="connsiteX7" fmla="*/ 59677 w 66752"/>
              <a:gd name="connsiteY7" fmla="*/ 6015 h 297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52" h="297378">
                <a:moveTo>
                  <a:pt x="66752" y="0"/>
                </a:moveTo>
                <a:lnTo>
                  <a:pt x="66752" y="35207"/>
                </a:lnTo>
                <a:lnTo>
                  <a:pt x="52966" y="55826"/>
                </a:lnTo>
                <a:cubicBezTo>
                  <a:pt x="37086" y="88273"/>
                  <a:pt x="39354" y="126414"/>
                  <a:pt x="50697" y="160380"/>
                </a:cubicBezTo>
                <a:lnTo>
                  <a:pt x="66752" y="193348"/>
                </a:lnTo>
                <a:lnTo>
                  <a:pt x="66752" y="297378"/>
                </a:lnTo>
                <a:lnTo>
                  <a:pt x="28543" y="253525"/>
                </a:lnTo>
                <a:cubicBezTo>
                  <a:pt x="-21732" y="174184"/>
                  <a:pt x="-2000" y="72903"/>
                  <a:pt x="59677" y="6015"/>
                </a:cubicBez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7" name="รูปแบบอิสระ 216"/>
          <p:cNvSpPr>
            <a:spLocks/>
          </p:cNvSpPr>
          <p:nvPr/>
        </p:nvSpPr>
        <p:spPr bwMode="auto">
          <a:xfrm>
            <a:off x="9681959" y="1"/>
            <a:ext cx="360321" cy="279563"/>
          </a:xfrm>
          <a:custGeom>
            <a:avLst/>
            <a:gdLst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22402 w 360321"/>
              <a:gd name="connsiteY15" fmla="*/ 110740 h 279563"/>
              <a:gd name="connsiteX16" fmla="*/ 138546 w 360321"/>
              <a:gd name="connsiteY16" fmla="*/ 110740 h 279563"/>
              <a:gd name="connsiteX17" fmla="*/ 146619 w 360321"/>
              <a:gd name="connsiteY17" fmla="*/ 122994 h 279563"/>
              <a:gd name="connsiteX18" fmla="*/ 116347 w 360321"/>
              <a:gd name="connsiteY18" fmla="*/ 159758 h 279563"/>
              <a:gd name="connsiteX19" fmla="*/ 104239 w 360321"/>
              <a:gd name="connsiteY19" fmla="*/ 110740 h 279563"/>
              <a:gd name="connsiteX20" fmla="*/ 146619 w 360321"/>
              <a:gd name="connsiteY20" fmla="*/ 73976 h 279563"/>
              <a:gd name="connsiteX21" fmla="*/ 261652 w 360321"/>
              <a:gd name="connsiteY21" fmla="*/ 122994 h 279563"/>
              <a:gd name="connsiteX22" fmla="*/ 225326 w 360321"/>
              <a:gd name="connsiteY22" fmla="*/ 257795 h 279563"/>
              <a:gd name="connsiteX23" fmla="*/ 55804 w 360321"/>
              <a:gd name="connsiteY23" fmla="*/ 239413 h 279563"/>
              <a:gd name="connsiteX24" fmla="*/ 70951 w 360321"/>
              <a:gd name="connsiteY24" fmla="*/ 412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38546 w 360321"/>
              <a:gd name="connsiteY15" fmla="*/ 110740 h 279563"/>
              <a:gd name="connsiteX16" fmla="*/ 146619 w 360321"/>
              <a:gd name="connsiteY16" fmla="*/ 122994 h 279563"/>
              <a:gd name="connsiteX17" fmla="*/ 116347 w 360321"/>
              <a:gd name="connsiteY17" fmla="*/ 159758 h 279563"/>
              <a:gd name="connsiteX18" fmla="*/ 104239 w 360321"/>
              <a:gd name="connsiteY18" fmla="*/ 110740 h 279563"/>
              <a:gd name="connsiteX19" fmla="*/ 146619 w 360321"/>
              <a:gd name="connsiteY19" fmla="*/ 73976 h 279563"/>
              <a:gd name="connsiteX20" fmla="*/ 261652 w 360321"/>
              <a:gd name="connsiteY20" fmla="*/ 122994 h 279563"/>
              <a:gd name="connsiteX21" fmla="*/ 225326 w 360321"/>
              <a:gd name="connsiteY21" fmla="*/ 257795 h 279563"/>
              <a:gd name="connsiteX22" fmla="*/ 55804 w 360321"/>
              <a:gd name="connsiteY22" fmla="*/ 239413 h 279563"/>
              <a:gd name="connsiteX23" fmla="*/ 70951 w 360321"/>
              <a:gd name="connsiteY23" fmla="*/ 412 h 279563"/>
              <a:gd name="connsiteX24" fmla="*/ 71835 w 360321"/>
              <a:gd name="connsiteY24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34510 w 360321"/>
              <a:gd name="connsiteY14" fmla="*/ 104612 h 279563"/>
              <a:gd name="connsiteX15" fmla="*/ 146619 w 360321"/>
              <a:gd name="connsiteY15" fmla="*/ 122994 h 279563"/>
              <a:gd name="connsiteX16" fmla="*/ 116347 w 360321"/>
              <a:gd name="connsiteY16" fmla="*/ 159758 h 279563"/>
              <a:gd name="connsiteX17" fmla="*/ 104239 w 360321"/>
              <a:gd name="connsiteY17" fmla="*/ 110740 h 279563"/>
              <a:gd name="connsiteX18" fmla="*/ 146619 w 360321"/>
              <a:gd name="connsiteY18" fmla="*/ 73976 h 279563"/>
              <a:gd name="connsiteX19" fmla="*/ 261652 w 360321"/>
              <a:gd name="connsiteY19" fmla="*/ 122994 h 279563"/>
              <a:gd name="connsiteX20" fmla="*/ 225326 w 360321"/>
              <a:gd name="connsiteY20" fmla="*/ 257795 h 279563"/>
              <a:gd name="connsiteX21" fmla="*/ 55804 w 360321"/>
              <a:gd name="connsiteY21" fmla="*/ 239413 h 279563"/>
              <a:gd name="connsiteX22" fmla="*/ 70951 w 360321"/>
              <a:gd name="connsiteY22" fmla="*/ 412 h 279563"/>
              <a:gd name="connsiteX23" fmla="*/ 71835 w 360321"/>
              <a:gd name="connsiteY23" fmla="*/ 0 h 279563"/>
              <a:gd name="connsiteX0" fmla="*/ 71835 w 360321"/>
              <a:gd name="connsiteY0" fmla="*/ 0 h 279563"/>
              <a:gd name="connsiteX1" fmla="*/ 251735 w 360321"/>
              <a:gd name="connsiteY1" fmla="*/ 0 h 279563"/>
              <a:gd name="connsiteX2" fmla="*/ 295046 w 360321"/>
              <a:gd name="connsiteY2" fmla="*/ 25149 h 279563"/>
              <a:gd name="connsiteX3" fmla="*/ 340359 w 360321"/>
              <a:gd name="connsiteY3" fmla="*/ 73976 h 279563"/>
              <a:gd name="connsiteX4" fmla="*/ 297978 w 360321"/>
              <a:gd name="connsiteY4" fmla="*/ 251668 h 279563"/>
              <a:gd name="connsiteX5" fmla="*/ 304032 w 360321"/>
              <a:gd name="connsiteY5" fmla="*/ 227159 h 279563"/>
              <a:gd name="connsiteX6" fmla="*/ 267706 w 360321"/>
              <a:gd name="connsiteY6" fmla="*/ 61721 h 279563"/>
              <a:gd name="connsiteX7" fmla="*/ 61858 w 360321"/>
              <a:gd name="connsiteY7" fmla="*/ 31085 h 279563"/>
              <a:gd name="connsiteX8" fmla="*/ 55804 w 360321"/>
              <a:gd name="connsiteY8" fmla="*/ 178140 h 279563"/>
              <a:gd name="connsiteX9" fmla="*/ 201108 w 360321"/>
              <a:gd name="connsiteY9" fmla="*/ 239413 h 279563"/>
              <a:gd name="connsiteX10" fmla="*/ 249543 w 360321"/>
              <a:gd name="connsiteY10" fmla="*/ 184267 h 279563"/>
              <a:gd name="connsiteX11" fmla="*/ 207163 w 360321"/>
              <a:gd name="connsiteY11" fmla="*/ 129122 h 279563"/>
              <a:gd name="connsiteX12" fmla="*/ 146619 w 360321"/>
              <a:gd name="connsiteY12" fmla="*/ 110740 h 279563"/>
              <a:gd name="connsiteX13" fmla="*/ 138546 w 360321"/>
              <a:gd name="connsiteY13" fmla="*/ 110740 h 279563"/>
              <a:gd name="connsiteX14" fmla="*/ 146619 w 360321"/>
              <a:gd name="connsiteY14" fmla="*/ 122994 h 279563"/>
              <a:gd name="connsiteX15" fmla="*/ 116347 w 360321"/>
              <a:gd name="connsiteY15" fmla="*/ 159758 h 279563"/>
              <a:gd name="connsiteX16" fmla="*/ 104239 w 360321"/>
              <a:gd name="connsiteY16" fmla="*/ 110740 h 279563"/>
              <a:gd name="connsiteX17" fmla="*/ 146619 w 360321"/>
              <a:gd name="connsiteY17" fmla="*/ 73976 h 279563"/>
              <a:gd name="connsiteX18" fmla="*/ 261652 w 360321"/>
              <a:gd name="connsiteY18" fmla="*/ 122994 h 279563"/>
              <a:gd name="connsiteX19" fmla="*/ 225326 w 360321"/>
              <a:gd name="connsiteY19" fmla="*/ 257795 h 279563"/>
              <a:gd name="connsiteX20" fmla="*/ 55804 w 360321"/>
              <a:gd name="connsiteY20" fmla="*/ 239413 h 279563"/>
              <a:gd name="connsiteX21" fmla="*/ 70951 w 360321"/>
              <a:gd name="connsiteY21" fmla="*/ 412 h 279563"/>
              <a:gd name="connsiteX22" fmla="*/ 71835 w 360321"/>
              <a:gd name="connsiteY22" fmla="*/ 0 h 27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60321" h="279563">
                <a:moveTo>
                  <a:pt x="71835" y="0"/>
                </a:moveTo>
                <a:lnTo>
                  <a:pt x="251735" y="0"/>
                </a:lnTo>
                <a:lnTo>
                  <a:pt x="295046" y="25149"/>
                </a:lnTo>
                <a:cubicBezTo>
                  <a:pt x="312736" y="39127"/>
                  <a:pt x="328250" y="55594"/>
                  <a:pt x="340359" y="73976"/>
                </a:cubicBezTo>
                <a:cubicBezTo>
                  <a:pt x="382739" y="141376"/>
                  <a:pt x="352467" y="208777"/>
                  <a:pt x="297978" y="251668"/>
                </a:cubicBezTo>
                <a:cubicBezTo>
                  <a:pt x="279815" y="270050"/>
                  <a:pt x="291924" y="233286"/>
                  <a:pt x="304032" y="227159"/>
                </a:cubicBezTo>
                <a:cubicBezTo>
                  <a:pt x="358522" y="178140"/>
                  <a:pt x="322195" y="104612"/>
                  <a:pt x="267706" y="61721"/>
                </a:cubicBezTo>
                <a:cubicBezTo>
                  <a:pt x="213217" y="18830"/>
                  <a:pt x="122402" y="-5679"/>
                  <a:pt x="61858" y="31085"/>
                </a:cubicBezTo>
                <a:cubicBezTo>
                  <a:pt x="13423" y="67849"/>
                  <a:pt x="25532" y="135249"/>
                  <a:pt x="55804" y="178140"/>
                </a:cubicBezTo>
                <a:cubicBezTo>
                  <a:pt x="92130" y="221031"/>
                  <a:pt x="146619" y="245541"/>
                  <a:pt x="201108" y="239413"/>
                </a:cubicBezTo>
                <a:cubicBezTo>
                  <a:pt x="231380" y="233286"/>
                  <a:pt x="255597" y="221031"/>
                  <a:pt x="249543" y="184267"/>
                </a:cubicBezTo>
                <a:cubicBezTo>
                  <a:pt x="243489" y="159758"/>
                  <a:pt x="225326" y="141376"/>
                  <a:pt x="207163" y="129122"/>
                </a:cubicBezTo>
                <a:cubicBezTo>
                  <a:pt x="189000" y="116867"/>
                  <a:pt x="164782" y="110740"/>
                  <a:pt x="146619" y="110740"/>
                </a:cubicBezTo>
                <a:lnTo>
                  <a:pt x="138546" y="110740"/>
                </a:lnTo>
                <a:lnTo>
                  <a:pt x="146619" y="122994"/>
                </a:lnTo>
                <a:cubicBezTo>
                  <a:pt x="152673" y="135249"/>
                  <a:pt x="122402" y="165886"/>
                  <a:pt x="116347" y="159758"/>
                </a:cubicBezTo>
                <a:cubicBezTo>
                  <a:pt x="110293" y="141376"/>
                  <a:pt x="98184" y="129122"/>
                  <a:pt x="104239" y="110740"/>
                </a:cubicBezTo>
                <a:cubicBezTo>
                  <a:pt x="116347" y="92358"/>
                  <a:pt x="128456" y="80103"/>
                  <a:pt x="146619" y="73976"/>
                </a:cubicBezTo>
                <a:cubicBezTo>
                  <a:pt x="182945" y="67849"/>
                  <a:pt x="243489" y="86230"/>
                  <a:pt x="261652" y="122994"/>
                </a:cubicBezTo>
                <a:cubicBezTo>
                  <a:pt x="291924" y="172013"/>
                  <a:pt x="273761" y="227159"/>
                  <a:pt x="225326" y="257795"/>
                </a:cubicBezTo>
                <a:cubicBezTo>
                  <a:pt x="176891" y="294559"/>
                  <a:pt x="104239" y="282304"/>
                  <a:pt x="55804" y="239413"/>
                </a:cubicBezTo>
                <a:cubicBezTo>
                  <a:pt x="-28957" y="169715"/>
                  <a:pt x="-11740" y="53105"/>
                  <a:pt x="70951" y="412"/>
                </a:cubicBezTo>
                <a:lnTo>
                  <a:pt x="71835" y="0"/>
                </a:lnTo>
                <a:close/>
              </a:path>
            </a:pathLst>
          </a:custGeom>
          <a:solidFill>
            <a:srgbClr val="FAD1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8" name="รูปแบบอิสระ 217"/>
          <p:cNvSpPr>
            <a:spLocks/>
          </p:cNvSpPr>
          <p:nvPr/>
        </p:nvSpPr>
        <p:spPr bwMode="auto">
          <a:xfrm>
            <a:off x="5029200" y="367774"/>
            <a:ext cx="5029200" cy="644715"/>
          </a:xfrm>
          <a:custGeom>
            <a:avLst/>
            <a:gdLst>
              <a:gd name="connsiteX0" fmla="*/ 4949268 w 5029200"/>
              <a:gd name="connsiteY0" fmla="*/ 1771 h 644715"/>
              <a:gd name="connsiteX1" fmla="*/ 5029200 w 5029200"/>
              <a:gd name="connsiteY1" fmla="*/ 14186 h 644715"/>
              <a:gd name="connsiteX2" fmla="*/ 5029200 w 5029200"/>
              <a:gd name="connsiteY2" fmla="*/ 328791 h 644715"/>
              <a:gd name="connsiteX3" fmla="*/ 5017847 w 5029200"/>
              <a:gd name="connsiteY3" fmla="*/ 318478 h 644715"/>
              <a:gd name="connsiteX4" fmla="*/ 4871184 w 5029200"/>
              <a:gd name="connsiteY4" fmla="*/ 253736 h 644715"/>
              <a:gd name="connsiteX5" fmla="*/ 4607454 w 5029200"/>
              <a:gd name="connsiteY5" fmla="*/ 337443 h 644715"/>
              <a:gd name="connsiteX6" fmla="*/ 3876200 w 5029200"/>
              <a:gd name="connsiteY6" fmla="*/ 640077 h 644715"/>
              <a:gd name="connsiteX7" fmla="*/ 3120971 w 5029200"/>
              <a:gd name="connsiteY7" fmla="*/ 479102 h 644715"/>
              <a:gd name="connsiteX8" fmla="*/ 2491613 w 5029200"/>
              <a:gd name="connsiteY8" fmla="*/ 343882 h 644715"/>
              <a:gd name="connsiteX9" fmla="*/ 1976139 w 5029200"/>
              <a:gd name="connsiteY9" fmla="*/ 549931 h 644715"/>
              <a:gd name="connsiteX10" fmla="*/ 1083051 w 5029200"/>
              <a:gd name="connsiteY10" fmla="*/ 562809 h 644715"/>
              <a:gd name="connsiteX11" fmla="*/ 495650 w 5029200"/>
              <a:gd name="connsiteY11" fmla="*/ 369638 h 644715"/>
              <a:gd name="connsiteX12" fmla="*/ 100054 w 5029200"/>
              <a:gd name="connsiteY12" fmla="*/ 273053 h 644715"/>
              <a:gd name="connsiteX13" fmla="*/ 39085 w 5029200"/>
              <a:gd name="connsiteY13" fmla="*/ 294697 h 644715"/>
              <a:gd name="connsiteX14" fmla="*/ 0 w 5029200"/>
              <a:gd name="connsiteY14" fmla="*/ 313477 h 644715"/>
              <a:gd name="connsiteX15" fmla="*/ 0 w 5029200"/>
              <a:gd name="connsiteY15" fmla="*/ 54698 h 644715"/>
              <a:gd name="connsiteX16" fmla="*/ 59596 w 5029200"/>
              <a:gd name="connsiteY16" fmla="*/ 36419 h 644715"/>
              <a:gd name="connsiteX17" fmla="*/ 405742 w 5029200"/>
              <a:gd name="connsiteY17" fmla="*/ 34809 h 644715"/>
              <a:gd name="connsiteX18" fmla="*/ 873265 w 5029200"/>
              <a:gd name="connsiteY18" fmla="*/ 221541 h 644715"/>
              <a:gd name="connsiteX19" fmla="*/ 1652470 w 5029200"/>
              <a:gd name="connsiteY19" fmla="*/ 350321 h 644715"/>
              <a:gd name="connsiteX20" fmla="*/ 1988127 w 5029200"/>
              <a:gd name="connsiteY20" fmla="*/ 285931 h 644715"/>
              <a:gd name="connsiteX21" fmla="*/ 2221889 w 5029200"/>
              <a:gd name="connsiteY21" fmla="*/ 176468 h 644715"/>
              <a:gd name="connsiteX22" fmla="*/ 2977118 w 5029200"/>
              <a:gd name="connsiteY22" fmla="*/ 112077 h 644715"/>
              <a:gd name="connsiteX23" fmla="*/ 3492592 w 5029200"/>
              <a:gd name="connsiteY23" fmla="*/ 337443 h 644715"/>
              <a:gd name="connsiteX24" fmla="*/ 4181888 w 5029200"/>
              <a:gd name="connsiteY24" fmla="*/ 285931 h 644715"/>
              <a:gd name="connsiteX25" fmla="*/ 4847208 w 5029200"/>
              <a:gd name="connsiteY25" fmla="*/ 2614 h 644715"/>
              <a:gd name="connsiteX26" fmla="*/ 4949268 w 5029200"/>
              <a:gd name="connsiteY26" fmla="*/ 1771 h 644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5029200" h="644715">
                <a:moveTo>
                  <a:pt x="4949268" y="1771"/>
                </a:moveTo>
                <a:lnTo>
                  <a:pt x="5029200" y="14186"/>
                </a:lnTo>
                <a:lnTo>
                  <a:pt x="5029200" y="328791"/>
                </a:lnTo>
                <a:lnTo>
                  <a:pt x="5017847" y="318478"/>
                </a:lnTo>
                <a:cubicBezTo>
                  <a:pt x="4974017" y="283315"/>
                  <a:pt x="4925129" y="258565"/>
                  <a:pt x="4871184" y="253736"/>
                </a:cubicBezTo>
                <a:cubicBezTo>
                  <a:pt x="4781276" y="247297"/>
                  <a:pt x="4685374" y="292370"/>
                  <a:pt x="4607454" y="337443"/>
                </a:cubicBezTo>
                <a:cubicBezTo>
                  <a:pt x="4373692" y="459784"/>
                  <a:pt x="4145924" y="614321"/>
                  <a:pt x="3876200" y="640077"/>
                </a:cubicBezTo>
                <a:cubicBezTo>
                  <a:pt x="3606475" y="659394"/>
                  <a:pt x="3360726" y="620760"/>
                  <a:pt x="3120971" y="479102"/>
                </a:cubicBezTo>
                <a:cubicBezTo>
                  <a:pt x="2923173" y="369638"/>
                  <a:pt x="2719381" y="311687"/>
                  <a:pt x="2491613" y="343882"/>
                </a:cubicBezTo>
                <a:cubicBezTo>
                  <a:pt x="2311797" y="369638"/>
                  <a:pt x="2155956" y="498419"/>
                  <a:pt x="1976139" y="549931"/>
                </a:cubicBezTo>
                <a:cubicBezTo>
                  <a:pt x="1694427" y="633638"/>
                  <a:pt x="1370757" y="620760"/>
                  <a:pt x="1083051" y="562809"/>
                </a:cubicBezTo>
                <a:cubicBezTo>
                  <a:pt x="873265" y="524175"/>
                  <a:pt x="687455" y="459784"/>
                  <a:pt x="495650" y="369638"/>
                </a:cubicBezTo>
                <a:cubicBezTo>
                  <a:pt x="375773" y="311687"/>
                  <a:pt x="219932" y="234419"/>
                  <a:pt x="100054" y="273053"/>
                </a:cubicBezTo>
                <a:cubicBezTo>
                  <a:pt x="79825" y="278687"/>
                  <a:pt x="59502" y="286032"/>
                  <a:pt x="39085" y="294697"/>
                </a:cubicBezTo>
                <a:lnTo>
                  <a:pt x="0" y="313477"/>
                </a:lnTo>
                <a:lnTo>
                  <a:pt x="0" y="54698"/>
                </a:lnTo>
                <a:lnTo>
                  <a:pt x="59596" y="36419"/>
                </a:lnTo>
                <a:cubicBezTo>
                  <a:pt x="168984" y="9053"/>
                  <a:pt x="282868" y="5834"/>
                  <a:pt x="405742" y="34809"/>
                </a:cubicBezTo>
                <a:cubicBezTo>
                  <a:pt x="567577" y="73443"/>
                  <a:pt x="717424" y="157151"/>
                  <a:pt x="873265" y="221541"/>
                </a:cubicBezTo>
                <a:cubicBezTo>
                  <a:pt x="1119014" y="318126"/>
                  <a:pt x="1388739" y="363199"/>
                  <a:pt x="1652470" y="350321"/>
                </a:cubicBezTo>
                <a:cubicBezTo>
                  <a:pt x="1766354" y="343882"/>
                  <a:pt x="1880237" y="337443"/>
                  <a:pt x="1988127" y="285931"/>
                </a:cubicBezTo>
                <a:cubicBezTo>
                  <a:pt x="2066048" y="253736"/>
                  <a:pt x="2143968" y="208663"/>
                  <a:pt x="2221889" y="176468"/>
                </a:cubicBezTo>
                <a:cubicBezTo>
                  <a:pt x="2461644" y="79882"/>
                  <a:pt x="2725375" y="54126"/>
                  <a:pt x="2977118" y="112077"/>
                </a:cubicBezTo>
                <a:cubicBezTo>
                  <a:pt x="3168922" y="150712"/>
                  <a:pt x="3312775" y="273053"/>
                  <a:pt x="3492592" y="337443"/>
                </a:cubicBezTo>
                <a:cubicBezTo>
                  <a:pt x="3720359" y="421150"/>
                  <a:pt x="3966108" y="401833"/>
                  <a:pt x="4181888" y="285931"/>
                </a:cubicBezTo>
                <a:cubicBezTo>
                  <a:pt x="4391674" y="176468"/>
                  <a:pt x="4601460" y="28370"/>
                  <a:pt x="4847208" y="2614"/>
                </a:cubicBezTo>
                <a:cubicBezTo>
                  <a:pt x="4882422" y="-605"/>
                  <a:pt x="4916419" y="-807"/>
                  <a:pt x="4949268" y="1771"/>
                </a:cubicBezTo>
                <a:close/>
              </a:path>
            </a:pathLst>
          </a:custGeom>
          <a:solidFill>
            <a:srgbClr val="FF006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19" name="รูปแบบอิสระ 218"/>
          <p:cNvSpPr>
            <a:spLocks/>
          </p:cNvSpPr>
          <p:nvPr/>
        </p:nvSpPr>
        <p:spPr bwMode="auto">
          <a:xfrm>
            <a:off x="5029201" y="6797343"/>
            <a:ext cx="5029199" cy="588551"/>
          </a:xfrm>
          <a:custGeom>
            <a:avLst/>
            <a:gdLst>
              <a:gd name="connsiteX0" fmla="*/ 3808616 w 5029199"/>
              <a:gd name="connsiteY0" fmla="*/ 742 h 588551"/>
              <a:gd name="connsiteX1" fmla="*/ 4205192 w 5029199"/>
              <a:gd name="connsiteY1" fmla="*/ 54606 h 588551"/>
              <a:gd name="connsiteX2" fmla="*/ 4703916 w 5029199"/>
              <a:gd name="connsiteY2" fmla="*/ 322471 h 588551"/>
              <a:gd name="connsiteX3" fmla="*/ 5027119 w 5029199"/>
              <a:gd name="connsiteY3" fmla="*/ 274135 h 588551"/>
              <a:gd name="connsiteX4" fmla="*/ 5029199 w 5029199"/>
              <a:gd name="connsiteY4" fmla="*/ 272443 h 588551"/>
              <a:gd name="connsiteX5" fmla="*/ 5029199 w 5029199"/>
              <a:gd name="connsiteY5" fmla="*/ 533829 h 588551"/>
              <a:gd name="connsiteX6" fmla="*/ 5004904 w 5029199"/>
              <a:gd name="connsiteY6" fmla="*/ 545014 h 588551"/>
              <a:gd name="connsiteX7" fmla="*/ 4667863 w 5029199"/>
              <a:gd name="connsiteY7" fmla="*/ 578691 h 588551"/>
              <a:gd name="connsiteX8" fmla="*/ 4085017 w 5029199"/>
              <a:gd name="connsiteY8" fmla="*/ 293355 h 588551"/>
              <a:gd name="connsiteX9" fmla="*/ 3321910 w 5029199"/>
              <a:gd name="connsiteY9" fmla="*/ 334118 h 588551"/>
              <a:gd name="connsiteX10" fmla="*/ 2546784 w 5029199"/>
              <a:gd name="connsiteY10" fmla="*/ 508813 h 588551"/>
              <a:gd name="connsiteX11" fmla="*/ 1951921 w 5029199"/>
              <a:gd name="connsiteY11" fmla="*/ 351587 h 588551"/>
              <a:gd name="connsiteX12" fmla="*/ 1152761 w 5029199"/>
              <a:gd name="connsiteY12" fmla="*/ 287532 h 588551"/>
              <a:gd name="connsiteX13" fmla="*/ 690089 w 5029199"/>
              <a:gd name="connsiteY13" fmla="*/ 456404 h 588551"/>
              <a:gd name="connsiteX14" fmla="*/ 38143 w 5029199"/>
              <a:gd name="connsiteY14" fmla="*/ 536336 h 588551"/>
              <a:gd name="connsiteX15" fmla="*/ 0 w 5029199"/>
              <a:gd name="connsiteY15" fmla="*/ 529834 h 588551"/>
              <a:gd name="connsiteX16" fmla="*/ 0 w 5029199"/>
              <a:gd name="connsiteY16" fmla="*/ 262385 h 588551"/>
              <a:gd name="connsiteX17" fmla="*/ 58786 w 5029199"/>
              <a:gd name="connsiteY17" fmla="*/ 282266 h 588551"/>
              <a:gd name="connsiteX18" fmla="*/ 311539 w 5029199"/>
              <a:gd name="connsiteY18" fmla="*/ 310825 h 588551"/>
              <a:gd name="connsiteX19" fmla="*/ 798246 w 5029199"/>
              <a:gd name="connsiteY19" fmla="*/ 165246 h 588551"/>
              <a:gd name="connsiteX20" fmla="*/ 1543328 w 5029199"/>
              <a:gd name="connsiteY20" fmla="*/ 37136 h 588551"/>
              <a:gd name="connsiteX21" fmla="*/ 2258366 w 5029199"/>
              <a:gd name="connsiteY21" fmla="*/ 194362 h 588551"/>
              <a:gd name="connsiteX22" fmla="*/ 2901299 w 5029199"/>
              <a:gd name="connsiteY22" fmla="*/ 258416 h 588551"/>
              <a:gd name="connsiteX23" fmla="*/ 3412040 w 5029199"/>
              <a:gd name="connsiteY23" fmla="*/ 60429 h 588551"/>
              <a:gd name="connsiteX24" fmla="*/ 3808616 w 5029199"/>
              <a:gd name="connsiteY24" fmla="*/ 742 h 588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029199" h="588551">
                <a:moveTo>
                  <a:pt x="3808616" y="742"/>
                </a:moveTo>
                <a:cubicBezTo>
                  <a:pt x="3945314" y="-3626"/>
                  <a:pt x="4082013" y="10932"/>
                  <a:pt x="4205192" y="54606"/>
                </a:cubicBezTo>
                <a:cubicBezTo>
                  <a:pt x="4385453" y="118661"/>
                  <a:pt x="4529662" y="246770"/>
                  <a:pt x="4703916" y="322471"/>
                </a:cubicBezTo>
                <a:cubicBezTo>
                  <a:pt x="4831601" y="377064"/>
                  <a:pt x="4933467" y="342944"/>
                  <a:pt x="5027119" y="274135"/>
                </a:cubicBezTo>
                <a:lnTo>
                  <a:pt x="5029199" y="272443"/>
                </a:lnTo>
                <a:lnTo>
                  <a:pt x="5029199" y="533829"/>
                </a:lnTo>
                <a:lnTo>
                  <a:pt x="5004904" y="545014"/>
                </a:lnTo>
                <a:cubicBezTo>
                  <a:pt x="4899950" y="584696"/>
                  <a:pt x="4787287" y="600528"/>
                  <a:pt x="4667863" y="578691"/>
                </a:cubicBezTo>
                <a:cubicBezTo>
                  <a:pt x="4445540" y="537928"/>
                  <a:pt x="4289314" y="380703"/>
                  <a:pt x="4085017" y="293355"/>
                </a:cubicBezTo>
                <a:cubicBezTo>
                  <a:pt x="3844668" y="194362"/>
                  <a:pt x="3556250" y="223478"/>
                  <a:pt x="3321910" y="334118"/>
                </a:cubicBezTo>
                <a:cubicBezTo>
                  <a:pt x="3069543" y="450581"/>
                  <a:pt x="2829194" y="514636"/>
                  <a:pt x="2546784" y="508813"/>
                </a:cubicBezTo>
                <a:cubicBezTo>
                  <a:pt x="2330470" y="502989"/>
                  <a:pt x="2150209" y="427288"/>
                  <a:pt x="1951921" y="351587"/>
                </a:cubicBezTo>
                <a:cubicBezTo>
                  <a:pt x="1699554" y="258416"/>
                  <a:pt x="1411136" y="240947"/>
                  <a:pt x="1152761" y="287532"/>
                </a:cubicBezTo>
                <a:cubicBezTo>
                  <a:pt x="984516" y="310825"/>
                  <a:pt x="846316" y="398172"/>
                  <a:pt x="690089" y="456404"/>
                </a:cubicBezTo>
                <a:cubicBezTo>
                  <a:pt x="485042" y="532833"/>
                  <a:pt x="256992" y="564679"/>
                  <a:pt x="38143" y="536336"/>
                </a:cubicBezTo>
                <a:lnTo>
                  <a:pt x="0" y="529834"/>
                </a:lnTo>
                <a:lnTo>
                  <a:pt x="0" y="262385"/>
                </a:lnTo>
                <a:lnTo>
                  <a:pt x="58786" y="282266"/>
                </a:lnTo>
                <a:cubicBezTo>
                  <a:pt x="136911" y="305093"/>
                  <a:pt x="219155" y="317376"/>
                  <a:pt x="311539" y="310825"/>
                </a:cubicBezTo>
                <a:cubicBezTo>
                  <a:pt x="503819" y="299179"/>
                  <a:pt x="623993" y="235124"/>
                  <a:pt x="798246" y="165246"/>
                </a:cubicBezTo>
                <a:cubicBezTo>
                  <a:pt x="1032586" y="60429"/>
                  <a:pt x="1284953" y="31313"/>
                  <a:pt x="1543328" y="37136"/>
                </a:cubicBezTo>
                <a:cubicBezTo>
                  <a:pt x="1795694" y="42959"/>
                  <a:pt x="2024025" y="95368"/>
                  <a:pt x="2258366" y="194362"/>
                </a:cubicBezTo>
                <a:cubicBezTo>
                  <a:pt x="2456654" y="275886"/>
                  <a:pt x="2684985" y="310825"/>
                  <a:pt x="2901299" y="258416"/>
                </a:cubicBezTo>
                <a:cubicBezTo>
                  <a:pt x="3081561" y="217654"/>
                  <a:pt x="3231779" y="107014"/>
                  <a:pt x="3412040" y="60429"/>
                </a:cubicBezTo>
                <a:cubicBezTo>
                  <a:pt x="3535219" y="28402"/>
                  <a:pt x="3671918" y="5109"/>
                  <a:pt x="3808616" y="742"/>
                </a:cubicBezTo>
                <a:close/>
              </a:path>
            </a:pathLst>
          </a:custGeom>
          <a:solidFill>
            <a:srgbClr val="92278F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220" name="รูปแบบอิสระ 175"/>
          <p:cNvSpPr>
            <a:spLocks/>
          </p:cNvSpPr>
          <p:nvPr userDrawn="1"/>
        </p:nvSpPr>
        <p:spPr bwMode="auto">
          <a:xfrm>
            <a:off x="5194942" y="1585247"/>
            <a:ext cx="4628509" cy="4358353"/>
          </a:xfrm>
          <a:custGeom>
            <a:avLst/>
            <a:gdLst>
              <a:gd name="T0" fmla="*/ 684 w 703"/>
              <a:gd name="T1" fmla="*/ 848 h 888"/>
              <a:gd name="T2" fmla="*/ 345 w 703"/>
              <a:gd name="T3" fmla="*/ 877 h 888"/>
              <a:gd name="T4" fmla="*/ 31 w 703"/>
              <a:gd name="T5" fmla="*/ 849 h 888"/>
              <a:gd name="T6" fmla="*/ 16 w 703"/>
              <a:gd name="T7" fmla="*/ 444 h 888"/>
              <a:gd name="T8" fmla="*/ 32 w 703"/>
              <a:gd name="T9" fmla="*/ 29 h 888"/>
              <a:gd name="T10" fmla="*/ 364 w 703"/>
              <a:gd name="T11" fmla="*/ 19 h 888"/>
              <a:gd name="T12" fmla="*/ 658 w 703"/>
              <a:gd name="T13" fmla="*/ 15 h 888"/>
              <a:gd name="T14" fmla="*/ 688 w 703"/>
              <a:gd name="T15" fmla="*/ 454 h 888"/>
              <a:gd name="T16" fmla="*/ 684 w 703"/>
              <a:gd name="T17" fmla="*/ 848 h 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03" h="888">
                <a:moveTo>
                  <a:pt x="684" y="848"/>
                </a:moveTo>
                <a:cubicBezTo>
                  <a:pt x="665" y="888"/>
                  <a:pt x="498" y="876"/>
                  <a:pt x="345" y="877"/>
                </a:cubicBezTo>
                <a:cubicBezTo>
                  <a:pt x="210" y="877"/>
                  <a:pt x="59" y="885"/>
                  <a:pt x="31" y="849"/>
                </a:cubicBezTo>
                <a:cubicBezTo>
                  <a:pt x="8" y="819"/>
                  <a:pt x="5" y="640"/>
                  <a:pt x="16" y="444"/>
                </a:cubicBezTo>
                <a:cubicBezTo>
                  <a:pt x="28" y="234"/>
                  <a:pt x="0" y="47"/>
                  <a:pt x="32" y="29"/>
                </a:cubicBezTo>
                <a:cubicBezTo>
                  <a:pt x="77" y="4"/>
                  <a:pt x="214" y="26"/>
                  <a:pt x="364" y="19"/>
                </a:cubicBezTo>
                <a:cubicBezTo>
                  <a:pt x="508" y="12"/>
                  <a:pt x="624" y="0"/>
                  <a:pt x="658" y="15"/>
                </a:cubicBezTo>
                <a:cubicBezTo>
                  <a:pt x="694" y="32"/>
                  <a:pt x="694" y="254"/>
                  <a:pt x="688" y="454"/>
                </a:cubicBezTo>
                <a:cubicBezTo>
                  <a:pt x="682" y="645"/>
                  <a:pt x="703" y="810"/>
                  <a:pt x="684" y="848"/>
                </a:cubicBezTo>
                <a:close/>
              </a:path>
            </a:pathLst>
          </a:custGeom>
          <a:solidFill>
            <a:srgbClr val="F1F2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221" name="รูปภาพ 2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-300000">
            <a:off x="9123719" y="1447117"/>
            <a:ext cx="843413" cy="895050"/>
          </a:xfrm>
          <a:prstGeom prst="rect">
            <a:avLst/>
          </a:prstGeom>
        </p:spPr>
      </p:pic>
      <p:pic>
        <p:nvPicPr>
          <p:cNvPr id="222" name="รูปภาพ 2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3182" y="5168995"/>
            <a:ext cx="860625" cy="912263"/>
          </a:xfrm>
          <a:prstGeom prst="rect">
            <a:avLst/>
          </a:prstGeom>
        </p:spPr>
      </p:pic>
      <p:pic>
        <p:nvPicPr>
          <p:cNvPr id="223" name="รูปภาพ 2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-600000">
            <a:off x="5072714" y="5214783"/>
            <a:ext cx="843413" cy="895050"/>
          </a:xfrm>
          <a:prstGeom prst="rect">
            <a:avLst/>
          </a:prstGeom>
        </p:spPr>
      </p:pic>
      <p:pic>
        <p:nvPicPr>
          <p:cNvPr id="224" name="รูปภาพ 2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0920" y="1453467"/>
            <a:ext cx="895050" cy="826200"/>
          </a:xfrm>
          <a:prstGeom prst="rect">
            <a:avLst/>
          </a:prstGeom>
        </p:spPr>
      </p:pic>
      <p:pic>
        <p:nvPicPr>
          <p:cNvPr id="225" name="รูปภาพ 224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5344474" y="1747663"/>
            <a:ext cx="4318558" cy="4062116"/>
          </a:xfrm>
          <a:prstGeom prst="rect">
            <a:avLst/>
          </a:prstGeom>
        </p:spPr>
      </p:pic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4337685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4337685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9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91B9CE77-1EE1-482D-AE28-14FFADB16821}" type="datetimeFigureOut">
              <a:rPr lang="th-TH" smtClean="0"/>
              <a:pPr/>
              <a:t>13/01/57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9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9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D6718B7A-E787-4CAC-8B8A-BE600E103D6A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90768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lang="th-TH" sz="3300" kern="1200">
          <a:solidFill>
            <a:schemeClr val="tx2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21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143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8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8572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50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2001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35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5430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350" kern="1200">
          <a:solidFill>
            <a:schemeClr val="tx2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8859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th-TH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685800" rtl="0" eaLnBrk="1" latinLnBrk="0" hangingPunct="1">
        <a:defRPr lang="th-TH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lang="th-TH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lang="th-TH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lang="th-TH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lang="th-TH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lang="th-TH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lang="th-TH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lang="th-TH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lang="th-TH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3168">
          <p15:clr>
            <a:srgbClr val="F26B43"/>
          </p15:clr>
        </p15:guide>
        <p15:guide id="3" pos="63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ชื่อเรื่อง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สุขสันต์วันเกิดดุสิต!</a:t>
            </a:r>
          </a:p>
        </p:txBody>
      </p:sp>
    </p:spTree>
    <p:extLst>
      <p:ext uri="{BB962C8B-B14F-4D97-AF65-F5344CB8AC3E}">
        <p14:creationId xmlns:p14="http://schemas.microsoft.com/office/powerpoint/2010/main" val="208409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h-TH"/>
              <a:t>สำหรับคนพิเศษ</a:t>
            </a:r>
            <a:endParaRPr lang="th-TH" sz="4000"/>
          </a:p>
        </p:txBody>
      </p:sp>
    </p:spTree>
    <p:extLst>
      <p:ext uri="{BB962C8B-B14F-4D97-AF65-F5344CB8AC3E}">
        <p14:creationId xmlns:p14="http://schemas.microsoft.com/office/powerpoint/2010/main" val="362799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บัตรอวยพรวันเกิด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irthday Stars and Stripes">
      <a:dk1>
        <a:sysClr val="windowText" lastClr="000000"/>
      </a:dk1>
      <a:lt1>
        <a:sysClr val="window" lastClr="FFFFFF"/>
      </a:lt1>
      <a:dk2>
        <a:srgbClr val="603913"/>
      </a:dk2>
      <a:lt2>
        <a:srgbClr val="EEECE1"/>
      </a:lt2>
      <a:accent1>
        <a:srgbClr val="FF9900"/>
      </a:accent1>
      <a:accent2>
        <a:srgbClr val="57BABA"/>
      </a:accent2>
      <a:accent3>
        <a:srgbClr val="92278F"/>
      </a:accent3>
      <a:accent4>
        <a:srgbClr val="D84523"/>
      </a:accent4>
      <a:accent5>
        <a:srgbClr val="A2D24C"/>
      </a:accent5>
      <a:accent6>
        <a:srgbClr val="FF0066"/>
      </a:accent6>
      <a:hlink>
        <a:srgbClr val="57BABA"/>
      </a:hlink>
      <a:folHlink>
        <a:srgbClr val="BFBFBF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87</Words>
  <Application>Microsoft Office PowerPoint</Application>
  <PresentationFormat>กำหนดเอง</PresentationFormat>
  <Paragraphs>6</Paragraphs>
  <Slides>2</Slides>
  <Notes>2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6" baseType="lpstr">
      <vt:lpstr>Arial</vt:lpstr>
      <vt:lpstr>Leelawadee</vt:lpstr>
      <vt:lpstr>Segoe Print</vt:lpstr>
      <vt:lpstr>บัตรอวยพรวันเกิด</vt:lpstr>
      <vt:lpstr>สุขสันต์วันเกิดดุสิต!</vt:lpstr>
      <vt:lpstr>สำหรับคนพิเศษ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2014-01-13T13:37:15Z</dcterms:created>
  <dcterms:modified xsi:type="dcterms:W3CDTF">2014-01-13T13:37:20Z</dcterms:modified>
</cp:coreProperties>
</file>