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81" r:id="rId6"/>
    <p:sldId id="257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3" autoAdjust="0"/>
    <p:restoredTop sz="96437" autoAdjust="0"/>
  </p:normalViewPr>
  <p:slideViewPr>
    <p:cSldViewPr snapToGrid="0">
      <p:cViewPr varScale="1">
        <p:scale>
          <a:sx n="102" d="100"/>
          <a:sy n="102" d="100"/>
        </p:scale>
        <p:origin x="198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20EA5F0D-C1DC-412F-A146-DDB3A74B588F}" type="datetimeFigureOut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14/01/57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7BAE14B8-3CC9-472D-9BC5-A84D80684DE2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8CDE508-72C8-4AB5-AA9C-1584D31690E0}" type="datetimeFigureOut">
              <a:rPr lang="th-TH" smtClean="0"/>
              <a:pPr/>
              <a:t>14/01/57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FB667E1-E601-4AAF-B95C-B25720D70A60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th-TH" smtClean="0"/>
              <a:pPr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976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จัดกลุ่ม 3"/>
          <p:cNvGrpSpPr/>
          <p:nvPr userDrawn="1"/>
        </p:nvGrpSpPr>
        <p:grpSpPr>
          <a:xfrm rot="248467">
            <a:off x="238474" y="2566925"/>
            <a:ext cx="4688853" cy="2424835"/>
            <a:chOff x="-10068" y="2615721"/>
            <a:chExt cx="5488038" cy="2838132"/>
          </a:xfrm>
        </p:grpSpPr>
        <p:sp>
          <p:nvSpPr>
            <p:cNvPr id="323" name="รูปแบบอิสระ 322"/>
            <p:cNvSpPr>
              <a:spLocks/>
            </p:cNvSpPr>
            <p:nvPr userDrawn="1"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4" name="รูปแบบอิสระ 323"/>
            <p:cNvSpPr>
              <a:spLocks/>
            </p:cNvSpPr>
            <p:nvPr userDrawn="1"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5" name="รูปแบบอิสระ 324"/>
            <p:cNvSpPr>
              <a:spLocks/>
            </p:cNvSpPr>
            <p:nvPr userDrawn="1"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6" name="รูปแบบอิสระ 325"/>
            <p:cNvSpPr>
              <a:spLocks/>
            </p:cNvSpPr>
            <p:nvPr userDrawn="1"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7" name="รูปแบบอิสระ 326"/>
            <p:cNvSpPr>
              <a:spLocks/>
            </p:cNvSpPr>
            <p:nvPr userDrawn="1"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8" name="รูปแบบอิสระ 327"/>
            <p:cNvSpPr>
              <a:spLocks/>
            </p:cNvSpPr>
            <p:nvPr userDrawn="1"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9" name="รูปแบบอิสระ 328"/>
            <p:cNvSpPr>
              <a:spLocks/>
            </p:cNvSpPr>
            <p:nvPr userDrawn="1"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0" name="รูปแบบอิสระ 329"/>
            <p:cNvSpPr>
              <a:spLocks/>
            </p:cNvSpPr>
            <p:nvPr userDrawn="1"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1" name="รูปแบบอิสระ 330"/>
            <p:cNvSpPr>
              <a:spLocks/>
            </p:cNvSpPr>
            <p:nvPr userDrawn="1"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2" name="รูปแบบอิสระ 331"/>
            <p:cNvSpPr>
              <a:spLocks/>
            </p:cNvSpPr>
            <p:nvPr userDrawn="1"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3" name="รูปแบบอิสระ 332"/>
            <p:cNvSpPr>
              <a:spLocks/>
            </p:cNvSpPr>
            <p:nvPr userDrawn="1"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4" name="รูปแบบอิสระ 333"/>
            <p:cNvSpPr>
              <a:spLocks/>
            </p:cNvSpPr>
            <p:nvPr userDrawn="1"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5" name="รูปแบบอิสระ 334"/>
            <p:cNvSpPr>
              <a:spLocks/>
            </p:cNvSpPr>
            <p:nvPr userDrawn="1"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6" name="รูปแบบอิสระ 335"/>
            <p:cNvSpPr>
              <a:spLocks/>
            </p:cNvSpPr>
            <p:nvPr userDrawn="1"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7" name="รูปแบบอิสระ 336"/>
            <p:cNvSpPr>
              <a:spLocks/>
            </p:cNvSpPr>
            <p:nvPr userDrawn="1"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8" name="รูปแบบอิสระ 337"/>
            <p:cNvSpPr>
              <a:spLocks/>
            </p:cNvSpPr>
            <p:nvPr userDrawn="1"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9" name="รูปแบบอิสระ 338"/>
            <p:cNvSpPr>
              <a:spLocks/>
            </p:cNvSpPr>
            <p:nvPr userDrawn="1"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0" name="รูปแบบอิสระ 339"/>
            <p:cNvSpPr>
              <a:spLocks/>
            </p:cNvSpPr>
            <p:nvPr userDrawn="1"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1" name="รูปแบบอิสระ 340"/>
            <p:cNvSpPr>
              <a:spLocks/>
            </p:cNvSpPr>
            <p:nvPr userDrawn="1"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2" name="รูปแบบอิสระ 341"/>
            <p:cNvSpPr>
              <a:spLocks/>
            </p:cNvSpPr>
            <p:nvPr userDrawn="1"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3" name="รูปแบบอิสระ 342"/>
            <p:cNvSpPr>
              <a:spLocks/>
            </p:cNvSpPr>
            <p:nvPr userDrawn="1"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4" name="รูปแบบอิสระ 343"/>
            <p:cNvSpPr>
              <a:spLocks/>
            </p:cNvSpPr>
            <p:nvPr userDrawn="1"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5" name="รูปแบบอิสระ 344"/>
            <p:cNvSpPr>
              <a:spLocks/>
            </p:cNvSpPr>
            <p:nvPr userDrawn="1"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6" name="รูปแบบอิสระ 345"/>
            <p:cNvSpPr>
              <a:spLocks/>
            </p:cNvSpPr>
            <p:nvPr userDrawn="1"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7" name="รูปแบบอิสระ 346"/>
            <p:cNvSpPr>
              <a:spLocks/>
            </p:cNvSpPr>
            <p:nvPr userDrawn="1"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8" name="รูปแบบอิสระ 347"/>
            <p:cNvSpPr>
              <a:spLocks/>
            </p:cNvSpPr>
            <p:nvPr userDrawn="1"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9" name="รูปแบบอิสระ 348"/>
            <p:cNvSpPr>
              <a:spLocks/>
            </p:cNvSpPr>
            <p:nvPr userDrawn="1"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0" name="รูปแบบอิสระ 349"/>
            <p:cNvSpPr>
              <a:spLocks/>
            </p:cNvSpPr>
            <p:nvPr userDrawn="1"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1" name="รูปแบบอิสระ 350"/>
            <p:cNvSpPr>
              <a:spLocks/>
            </p:cNvSpPr>
            <p:nvPr userDrawn="1"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2" name="รูปแบบอิสระ 351"/>
            <p:cNvSpPr>
              <a:spLocks/>
            </p:cNvSpPr>
            <p:nvPr userDrawn="1"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3" name="รูปแบบอิสระ 352"/>
            <p:cNvSpPr>
              <a:spLocks/>
            </p:cNvSpPr>
            <p:nvPr userDrawn="1"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4" name="รูปแบบอิสระ 353"/>
            <p:cNvSpPr>
              <a:spLocks/>
            </p:cNvSpPr>
            <p:nvPr userDrawn="1"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5" name="รูปแบบอิสระ 354"/>
            <p:cNvSpPr>
              <a:spLocks/>
            </p:cNvSpPr>
            <p:nvPr userDrawn="1"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6" name="รูปแบบอิสระ 355"/>
            <p:cNvSpPr>
              <a:spLocks/>
            </p:cNvSpPr>
            <p:nvPr userDrawn="1"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7" name="รูปแบบอิสระ 356"/>
            <p:cNvSpPr>
              <a:spLocks/>
            </p:cNvSpPr>
            <p:nvPr userDrawn="1"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83" name="จัดกลุ่ม 39"/>
          <p:cNvGrpSpPr/>
          <p:nvPr userDrawn="1"/>
        </p:nvGrpSpPr>
        <p:grpSpPr>
          <a:xfrm rot="18988672">
            <a:off x="83468" y="181140"/>
            <a:ext cx="517230" cy="587584"/>
            <a:chOff x="11036616" y="1071278"/>
            <a:chExt cx="1030189" cy="1170315"/>
          </a:xfrm>
        </p:grpSpPr>
        <p:sp>
          <p:nvSpPr>
            <p:cNvPr id="315" name="รูปแบบอิสระ 314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6" name="รูปแบบอิสระ 315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7" name="รูปแบบอิสระ 316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8" name="รูปแบบอิสระ 317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9" name="รูปแบบอิสระ 318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0" name="รูปแบบอิสระ 319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1" name="รูปแบบอิสระ 320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2" name="รูปแบบอิสระ 321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84" name="รูปแบบอิสระ 183"/>
          <p:cNvSpPr>
            <a:spLocks/>
          </p:cNvSpPr>
          <p:nvPr userDrawn="1"/>
        </p:nvSpPr>
        <p:spPr bwMode="auto">
          <a:xfrm>
            <a:off x="3299233" y="4655696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85" name="จัดกลุ่ม 49"/>
          <p:cNvGrpSpPr/>
          <p:nvPr userDrawn="1"/>
        </p:nvGrpSpPr>
        <p:grpSpPr>
          <a:xfrm>
            <a:off x="11449074" y="-1940"/>
            <a:ext cx="679129" cy="712528"/>
            <a:chOff x="11231706" y="127529"/>
            <a:chExt cx="679129" cy="712528"/>
          </a:xfrm>
        </p:grpSpPr>
        <p:sp>
          <p:nvSpPr>
            <p:cNvPr id="307" name="รูปแบบอิสระ 306"/>
            <p:cNvSpPr>
              <a:spLocks/>
            </p:cNvSpPr>
            <p:nvPr userDrawn="1"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8" name="รูปแบบอิสระ 307"/>
            <p:cNvSpPr>
              <a:spLocks/>
            </p:cNvSpPr>
            <p:nvPr userDrawn="1"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9" name="รูปแบบอิสระ 308"/>
            <p:cNvSpPr>
              <a:spLocks/>
            </p:cNvSpPr>
            <p:nvPr userDrawn="1"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0" name="รูปแบบอิสระ 309"/>
            <p:cNvSpPr>
              <a:spLocks/>
            </p:cNvSpPr>
            <p:nvPr userDrawn="1"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1" name="รูปแบบอิสระ 310"/>
            <p:cNvSpPr>
              <a:spLocks/>
            </p:cNvSpPr>
            <p:nvPr userDrawn="1"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2" name="รูปแบบอิสระ 311"/>
            <p:cNvSpPr>
              <a:spLocks/>
            </p:cNvSpPr>
            <p:nvPr userDrawn="1"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3" name="รูปแบบอิสระ 312"/>
            <p:cNvSpPr>
              <a:spLocks/>
            </p:cNvSpPr>
            <p:nvPr userDrawn="1"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4" name="รูปแบบอิสระ 313"/>
            <p:cNvSpPr>
              <a:spLocks/>
            </p:cNvSpPr>
            <p:nvPr userDrawn="1"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86" name="รูปแบบอิสระ 185"/>
          <p:cNvSpPr>
            <a:spLocks/>
          </p:cNvSpPr>
          <p:nvPr userDrawn="1"/>
        </p:nvSpPr>
        <p:spPr bwMode="auto">
          <a:xfrm>
            <a:off x="-8454" y="2999030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7" name="รูปแบบอิสระ 186"/>
          <p:cNvSpPr>
            <a:spLocks/>
          </p:cNvSpPr>
          <p:nvPr userDrawn="1"/>
        </p:nvSpPr>
        <p:spPr bwMode="auto">
          <a:xfrm>
            <a:off x="-8454" y="3316264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88" name="จัดกลุ่ม 5"/>
          <p:cNvGrpSpPr>
            <a:grpSpLocks noChangeAspect="1"/>
          </p:cNvGrpSpPr>
          <p:nvPr userDrawn="1"/>
        </p:nvGrpSpPr>
        <p:grpSpPr bwMode="auto">
          <a:xfrm>
            <a:off x="13410" y="845648"/>
            <a:ext cx="1881485" cy="2341731"/>
            <a:chOff x="3000" y="1116"/>
            <a:chExt cx="1680" cy="2091"/>
          </a:xfrm>
        </p:grpSpPr>
        <p:sp>
          <p:nvSpPr>
            <p:cNvPr id="288" name="รูปแบบอิสระ 287"/>
            <p:cNvSpPr>
              <a:spLocks/>
            </p:cNvSpPr>
            <p:nvPr userDrawn="1"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9" name="รูปแบบอิสระ 288"/>
            <p:cNvSpPr>
              <a:spLocks/>
            </p:cNvSpPr>
            <p:nvPr userDrawn="1"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0" name="รูปแบบอิสระ 289"/>
            <p:cNvSpPr>
              <a:spLocks/>
            </p:cNvSpPr>
            <p:nvPr userDrawn="1"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1" name="รูปแบบอิสระ 290"/>
            <p:cNvSpPr>
              <a:spLocks/>
            </p:cNvSpPr>
            <p:nvPr userDrawn="1"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2" name="รูปแบบอิสระ 291"/>
            <p:cNvSpPr>
              <a:spLocks/>
            </p:cNvSpPr>
            <p:nvPr userDrawn="1"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3" name="รูปแบบอิสระ 292"/>
            <p:cNvSpPr>
              <a:spLocks/>
            </p:cNvSpPr>
            <p:nvPr userDrawn="1"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4" name="รูปแบบอิสระ 293"/>
            <p:cNvSpPr>
              <a:spLocks/>
            </p:cNvSpPr>
            <p:nvPr userDrawn="1"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5" name="รูปแบบอิสระ 294"/>
            <p:cNvSpPr>
              <a:spLocks noEditPoints="1"/>
            </p:cNvSpPr>
            <p:nvPr userDrawn="1"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6" name="รูปแบบอิสระ 295"/>
            <p:cNvSpPr>
              <a:spLocks/>
            </p:cNvSpPr>
            <p:nvPr userDrawn="1"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7" name="รูปแบบอิสระ 296"/>
            <p:cNvSpPr>
              <a:spLocks/>
            </p:cNvSpPr>
            <p:nvPr userDrawn="1"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8" name="รูปแบบอิสระ 297"/>
            <p:cNvSpPr>
              <a:spLocks/>
            </p:cNvSpPr>
            <p:nvPr userDrawn="1"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9" name="รูปแบบอิสระ 298"/>
            <p:cNvSpPr>
              <a:spLocks/>
            </p:cNvSpPr>
            <p:nvPr userDrawn="1"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0" name="รูปแบบอิสระ 299"/>
            <p:cNvSpPr>
              <a:spLocks/>
            </p:cNvSpPr>
            <p:nvPr userDrawn="1"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1" name="รูปแบบอิสระ 300"/>
            <p:cNvSpPr>
              <a:spLocks/>
            </p:cNvSpPr>
            <p:nvPr userDrawn="1"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2" name="รูปแบบอิสระ 301"/>
            <p:cNvSpPr>
              <a:spLocks/>
            </p:cNvSpPr>
            <p:nvPr userDrawn="1"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3" name="รูปแบบอิสระ 302"/>
            <p:cNvSpPr>
              <a:spLocks/>
            </p:cNvSpPr>
            <p:nvPr userDrawn="1"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4" name="รูปแบบอิสระ 303"/>
            <p:cNvSpPr>
              <a:spLocks/>
            </p:cNvSpPr>
            <p:nvPr userDrawn="1"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5" name="รูปแบบอิสระ 304"/>
            <p:cNvSpPr>
              <a:spLocks noEditPoints="1"/>
            </p:cNvSpPr>
            <p:nvPr userDrawn="1"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6" name="รูปแบบอิสระ 305"/>
            <p:cNvSpPr>
              <a:spLocks/>
            </p:cNvSpPr>
            <p:nvPr userDrawn="1"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89" name="จัดกลุ่ม 33"/>
          <p:cNvGrpSpPr>
            <a:grpSpLocks noChangeAspect="1"/>
          </p:cNvGrpSpPr>
          <p:nvPr userDrawn="1"/>
        </p:nvGrpSpPr>
        <p:grpSpPr bwMode="auto">
          <a:xfrm>
            <a:off x="1729899" y="4535737"/>
            <a:ext cx="1873268" cy="2324202"/>
            <a:chOff x="3359" y="1523"/>
            <a:chExt cx="943" cy="1170"/>
          </a:xfrm>
        </p:grpSpPr>
        <p:sp>
          <p:nvSpPr>
            <p:cNvPr id="283" name="รูปแบบอิสระ 282"/>
            <p:cNvSpPr>
              <a:spLocks/>
            </p:cNvSpPr>
            <p:nvPr userDrawn="1"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4" name="รูปแบบอิสระ 283"/>
            <p:cNvSpPr>
              <a:spLocks/>
            </p:cNvSpPr>
            <p:nvPr userDrawn="1"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5" name="รูปแบบอิสระ 284"/>
            <p:cNvSpPr>
              <a:spLocks/>
            </p:cNvSpPr>
            <p:nvPr userDrawn="1"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6" name="รูปแบบอิสระ 285"/>
            <p:cNvSpPr>
              <a:spLocks/>
            </p:cNvSpPr>
            <p:nvPr userDrawn="1"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7" name="รูปแบบอิสระ 286"/>
            <p:cNvSpPr>
              <a:spLocks/>
            </p:cNvSpPr>
            <p:nvPr userDrawn="1"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0" name="จัดกลุ่ม 43"/>
          <p:cNvGrpSpPr>
            <a:grpSpLocks noChangeAspect="1"/>
          </p:cNvGrpSpPr>
          <p:nvPr userDrawn="1"/>
        </p:nvGrpSpPr>
        <p:grpSpPr bwMode="auto">
          <a:xfrm>
            <a:off x="1183310" y="5002566"/>
            <a:ext cx="1497013" cy="1857375"/>
            <a:chOff x="3367" y="1523"/>
            <a:chExt cx="943" cy="1170"/>
          </a:xfrm>
        </p:grpSpPr>
        <p:sp>
          <p:nvSpPr>
            <p:cNvPr id="277" name="รูปแบบอิสระ 276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8" name="รูปแบบอิสระ 277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9" name="รูปแบบอิสระ 278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0" name="รูปแบบอิสระ 279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1" name="รูปแบบอิสระ 280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2" name="รูปแบบอิสระ 281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1" name="จัดกลุ่ม 93"/>
          <p:cNvGrpSpPr/>
          <p:nvPr userDrawn="1"/>
        </p:nvGrpSpPr>
        <p:grpSpPr>
          <a:xfrm>
            <a:off x="-7060" y="4341754"/>
            <a:ext cx="1696783" cy="2518186"/>
            <a:chOff x="-3496" y="4350236"/>
            <a:chExt cx="1696783" cy="2518186"/>
          </a:xfrm>
        </p:grpSpPr>
        <p:sp>
          <p:nvSpPr>
            <p:cNvPr id="273" name="รูปแบบอิสระ 272"/>
            <p:cNvSpPr>
              <a:spLocks/>
            </p:cNvSpPr>
            <p:nvPr userDrawn="1"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4" name="รูปแบบอิสระ 273"/>
            <p:cNvSpPr>
              <a:spLocks/>
            </p:cNvSpPr>
            <p:nvPr userDrawn="1"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5" name="รูปแบบอิสระ 274"/>
            <p:cNvSpPr>
              <a:spLocks/>
            </p:cNvSpPr>
            <p:nvPr userDrawn="1"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6" name="รูปแบบอิสระ 275"/>
            <p:cNvSpPr>
              <a:spLocks/>
            </p:cNvSpPr>
            <p:nvPr userDrawn="1"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2" name="จัดกลุ่ม 43"/>
          <p:cNvGrpSpPr>
            <a:grpSpLocks noChangeAspect="1"/>
          </p:cNvGrpSpPr>
          <p:nvPr userDrawn="1"/>
        </p:nvGrpSpPr>
        <p:grpSpPr bwMode="auto">
          <a:xfrm>
            <a:off x="2926247" y="4563989"/>
            <a:ext cx="1850498" cy="2295952"/>
            <a:chOff x="3367" y="1523"/>
            <a:chExt cx="943" cy="1170"/>
          </a:xfrm>
        </p:grpSpPr>
        <p:sp>
          <p:nvSpPr>
            <p:cNvPr id="267" name="รูปแบบอิสระ 266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8" name="รูปแบบอิสระ 267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9" name="รูปแบบอิสระ 268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0" name="รูปแบบอิสระ 269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1" name="รูปแบบอิสระ 270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2" name="รูปแบบอิสระ 271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3" name="จัดกลุ่ม 105"/>
          <p:cNvGrpSpPr/>
          <p:nvPr userDrawn="1"/>
        </p:nvGrpSpPr>
        <p:grpSpPr>
          <a:xfrm rot="1576354">
            <a:off x="11140702" y="2887494"/>
            <a:ext cx="1030189" cy="1170315"/>
            <a:chOff x="11036616" y="1071278"/>
            <a:chExt cx="1030189" cy="1170315"/>
          </a:xfrm>
        </p:grpSpPr>
        <p:sp>
          <p:nvSpPr>
            <p:cNvPr id="259" name="รูปแบบอิสระ 258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0" name="รูปแบบอิสระ 259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1" name="รูปแบบอิสระ 260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2" name="รูปแบบอิสระ 261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3" name="รูปแบบอิสระ 262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4" name="รูปแบบอิสระ 263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5" name="รูปแบบอิสระ 264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6" name="รูปแบบอิสระ 265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94" name="รูปแบบอิสระ 193"/>
          <p:cNvSpPr>
            <a:spLocks/>
          </p:cNvSpPr>
          <p:nvPr userDrawn="1"/>
        </p:nvSpPr>
        <p:spPr bwMode="auto">
          <a:xfrm>
            <a:off x="4057572" y="5343411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5" name="รูปแบบอิสระ 194"/>
          <p:cNvSpPr/>
          <p:nvPr userDrawn="1"/>
        </p:nvSpPr>
        <p:spPr>
          <a:xfrm>
            <a:off x="-13322" y="3525188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96" name="จัดกลุ่ม 116"/>
          <p:cNvGrpSpPr/>
          <p:nvPr userDrawn="1"/>
        </p:nvGrpSpPr>
        <p:grpSpPr>
          <a:xfrm rot="198573">
            <a:off x="1214186" y="2675736"/>
            <a:ext cx="2154692" cy="1686565"/>
            <a:chOff x="1175948" y="2708421"/>
            <a:chExt cx="2159248" cy="1690131"/>
          </a:xfrm>
        </p:grpSpPr>
        <p:sp>
          <p:nvSpPr>
            <p:cNvPr id="231" name="รูปแบบอิสระ 230"/>
            <p:cNvSpPr>
              <a:spLocks/>
            </p:cNvSpPr>
            <p:nvPr userDrawn="1"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2" name="รูปแบบอิสระ 231"/>
            <p:cNvSpPr>
              <a:spLocks/>
            </p:cNvSpPr>
            <p:nvPr userDrawn="1"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รูปแบบอิสระ 232"/>
            <p:cNvSpPr>
              <a:spLocks/>
            </p:cNvSpPr>
            <p:nvPr userDrawn="1"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รูปแบบอิสระ 233"/>
            <p:cNvSpPr>
              <a:spLocks/>
            </p:cNvSpPr>
            <p:nvPr userDrawn="1"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5" name="รูปแบบอิสระ 234"/>
            <p:cNvSpPr>
              <a:spLocks/>
            </p:cNvSpPr>
            <p:nvPr userDrawn="1"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6" name="รูปแบบอิสระ 235"/>
            <p:cNvSpPr>
              <a:spLocks/>
            </p:cNvSpPr>
            <p:nvPr userDrawn="1"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รูปแบบอิสระ 236"/>
            <p:cNvSpPr>
              <a:spLocks/>
            </p:cNvSpPr>
            <p:nvPr userDrawn="1"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8" name="รูปแบบอิสระ 237"/>
            <p:cNvSpPr>
              <a:spLocks/>
            </p:cNvSpPr>
            <p:nvPr userDrawn="1"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9" name="รูปแบบอิสระ 238"/>
            <p:cNvSpPr>
              <a:spLocks/>
            </p:cNvSpPr>
            <p:nvPr userDrawn="1"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รูปแบบอิสระ 239"/>
            <p:cNvSpPr>
              <a:spLocks/>
            </p:cNvSpPr>
            <p:nvPr userDrawn="1"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1" name="รูปแบบอิสระ 240"/>
            <p:cNvSpPr>
              <a:spLocks/>
            </p:cNvSpPr>
            <p:nvPr userDrawn="1"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2" name="รูปแบบอิสระ 241"/>
            <p:cNvSpPr>
              <a:spLocks/>
            </p:cNvSpPr>
            <p:nvPr userDrawn="1"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3" name="รูปแบบอิสระ 242"/>
            <p:cNvSpPr>
              <a:spLocks/>
            </p:cNvSpPr>
            <p:nvPr userDrawn="1"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4" name="รูปแบบอิสระ 243"/>
            <p:cNvSpPr>
              <a:spLocks/>
            </p:cNvSpPr>
            <p:nvPr userDrawn="1"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5" name="รูปแบบอิสระ 244"/>
            <p:cNvSpPr>
              <a:spLocks/>
            </p:cNvSpPr>
            <p:nvPr userDrawn="1"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6" name="รูปแบบอิสระ 245"/>
            <p:cNvSpPr>
              <a:spLocks/>
            </p:cNvSpPr>
            <p:nvPr userDrawn="1"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7" name="รูปแบบอิสระ 246"/>
            <p:cNvSpPr>
              <a:spLocks/>
            </p:cNvSpPr>
            <p:nvPr userDrawn="1"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8" name="รูปแบบอิสระ 247"/>
            <p:cNvSpPr>
              <a:spLocks/>
            </p:cNvSpPr>
            <p:nvPr userDrawn="1"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9" name="รูปแบบอิสระ 248"/>
            <p:cNvSpPr>
              <a:spLocks/>
            </p:cNvSpPr>
            <p:nvPr userDrawn="1"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0" name="รูปแบบอิสระ 249"/>
            <p:cNvSpPr>
              <a:spLocks/>
            </p:cNvSpPr>
            <p:nvPr userDrawn="1"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1" name="รูปแบบอิสระ 250"/>
            <p:cNvSpPr>
              <a:spLocks/>
            </p:cNvSpPr>
            <p:nvPr userDrawn="1"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2" name="รูปแบบอิสระ 251"/>
            <p:cNvSpPr>
              <a:spLocks/>
            </p:cNvSpPr>
            <p:nvPr userDrawn="1"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3" name="รูปแบบอิสระ 252"/>
            <p:cNvSpPr>
              <a:spLocks/>
            </p:cNvSpPr>
            <p:nvPr userDrawn="1"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4" name="รูปแบบอิสระ 253"/>
            <p:cNvSpPr>
              <a:spLocks/>
            </p:cNvSpPr>
            <p:nvPr userDrawn="1"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5" name="รูปแบบอิสระ 254"/>
            <p:cNvSpPr>
              <a:spLocks/>
            </p:cNvSpPr>
            <p:nvPr userDrawn="1"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6" name="รูปแบบอิสระ 255"/>
            <p:cNvSpPr>
              <a:spLocks/>
            </p:cNvSpPr>
            <p:nvPr userDrawn="1"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7" name="รูปแบบอิสระ 256"/>
            <p:cNvSpPr>
              <a:spLocks/>
            </p:cNvSpPr>
            <p:nvPr userDrawn="1"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8" name="รูปแบบอิสระ 257"/>
            <p:cNvSpPr>
              <a:spLocks/>
            </p:cNvSpPr>
            <p:nvPr userDrawn="1"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7" name="จัดกลุ่ม 5"/>
          <p:cNvGrpSpPr>
            <a:grpSpLocks noChangeAspect="1"/>
          </p:cNvGrpSpPr>
          <p:nvPr userDrawn="1"/>
        </p:nvGrpSpPr>
        <p:grpSpPr bwMode="auto">
          <a:xfrm>
            <a:off x="9182265" y="4129884"/>
            <a:ext cx="3023057" cy="2719648"/>
            <a:chOff x="2887" y="1286"/>
            <a:chExt cx="1903" cy="1712"/>
          </a:xfrm>
        </p:grpSpPr>
        <p:sp>
          <p:nvSpPr>
            <p:cNvPr id="207" name="รูปแบบอิสระ 206"/>
            <p:cNvSpPr>
              <a:spLocks/>
            </p:cNvSpPr>
            <p:nvPr userDrawn="1"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8" name="รูปแบบอิสระ 207"/>
            <p:cNvSpPr>
              <a:spLocks/>
            </p:cNvSpPr>
            <p:nvPr userDrawn="1"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9" name="รูปแบบอิสระ 208"/>
            <p:cNvSpPr>
              <a:spLocks/>
            </p:cNvSpPr>
            <p:nvPr userDrawn="1"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0" name="รูปแบบอิสระ 209"/>
            <p:cNvSpPr>
              <a:spLocks/>
            </p:cNvSpPr>
            <p:nvPr userDrawn="1"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1" name="รูปแบบอิสระ 210"/>
            <p:cNvSpPr>
              <a:spLocks/>
            </p:cNvSpPr>
            <p:nvPr userDrawn="1"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2" name="รูปแบบอิสระ 211"/>
            <p:cNvSpPr>
              <a:spLocks/>
            </p:cNvSpPr>
            <p:nvPr userDrawn="1"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3" name="รูปแบบอิสระ 212"/>
            <p:cNvSpPr>
              <a:spLocks/>
            </p:cNvSpPr>
            <p:nvPr userDrawn="1"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4" name="รูปแบบอิสระ 213"/>
            <p:cNvSpPr>
              <a:spLocks/>
            </p:cNvSpPr>
            <p:nvPr userDrawn="1"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5" name="รูปแบบอิสระ 214"/>
            <p:cNvSpPr>
              <a:spLocks/>
            </p:cNvSpPr>
            <p:nvPr userDrawn="1"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6" name="รูปแบบอิสระ 215"/>
            <p:cNvSpPr>
              <a:spLocks/>
            </p:cNvSpPr>
            <p:nvPr userDrawn="1"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7" name="รูปแบบอิสระ 216"/>
            <p:cNvSpPr>
              <a:spLocks/>
            </p:cNvSpPr>
            <p:nvPr userDrawn="1"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8" name="รูปแบบอิสระ 217"/>
            <p:cNvSpPr>
              <a:spLocks/>
            </p:cNvSpPr>
            <p:nvPr userDrawn="1"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9" name="รูปแบบอิสระ 218"/>
            <p:cNvSpPr>
              <a:spLocks/>
            </p:cNvSpPr>
            <p:nvPr userDrawn="1"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0" name="รูปแบบอิสระ 219"/>
            <p:cNvSpPr>
              <a:spLocks/>
            </p:cNvSpPr>
            <p:nvPr userDrawn="1"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1" name="รูปแบบอิสระ 220"/>
            <p:cNvSpPr>
              <a:spLocks/>
            </p:cNvSpPr>
            <p:nvPr userDrawn="1"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2" name="รูปแบบอิสระ 221"/>
            <p:cNvSpPr>
              <a:spLocks/>
            </p:cNvSpPr>
            <p:nvPr userDrawn="1"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3" name="รูปแบบอิสระ 222"/>
            <p:cNvSpPr>
              <a:spLocks/>
            </p:cNvSpPr>
            <p:nvPr userDrawn="1"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4" name="รูปแบบอิสระ 223"/>
            <p:cNvSpPr>
              <a:spLocks/>
            </p:cNvSpPr>
            <p:nvPr userDrawn="1"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5" name="รูปแบบอิสระ 224"/>
            <p:cNvSpPr>
              <a:spLocks/>
            </p:cNvSpPr>
            <p:nvPr userDrawn="1"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6" name="รูปแบบอิสระ 225"/>
            <p:cNvSpPr>
              <a:spLocks/>
            </p:cNvSpPr>
            <p:nvPr userDrawn="1"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7" name="รูปแบบอิสระ 226"/>
            <p:cNvSpPr>
              <a:spLocks/>
            </p:cNvSpPr>
            <p:nvPr userDrawn="1"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รูปแบบอิสระ 227"/>
            <p:cNvSpPr>
              <a:spLocks/>
            </p:cNvSpPr>
            <p:nvPr userDrawn="1"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9" name="รูปแบบอิสระ 228"/>
            <p:cNvSpPr>
              <a:spLocks/>
            </p:cNvSpPr>
            <p:nvPr userDrawn="1"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0" name="รูปแบบอิสระ 229"/>
            <p:cNvSpPr>
              <a:spLocks/>
            </p:cNvSpPr>
            <p:nvPr userDrawn="1"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98" name="จัดกลุ่ม 64"/>
          <p:cNvGrpSpPr>
            <a:grpSpLocks noChangeAspect="1"/>
          </p:cNvGrpSpPr>
          <p:nvPr userDrawn="1"/>
        </p:nvGrpSpPr>
        <p:grpSpPr bwMode="auto">
          <a:xfrm rot="12827499" flipH="1">
            <a:off x="11375331" y="2330060"/>
            <a:ext cx="483754" cy="536660"/>
            <a:chOff x="2052" y="995"/>
            <a:chExt cx="768" cy="852"/>
          </a:xfrm>
        </p:grpSpPr>
        <p:sp>
          <p:nvSpPr>
            <p:cNvPr id="199" name="รูปแบบอิสระ 198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0" name="รูปแบบอิสระ 199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1" name="รูปแบบอิสระ 200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2" name="รูปแบบอิสระ 201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3" name="รูปแบบอิสระ 202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รูปแบบอิสระ 203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5" name="รูปแบบอิสระ 204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6" name="รูปแบบอิสระ 205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th-TH" sz="6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480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 latinLnBrk="0">
              <a:buNone/>
              <a:defRPr lang="th-TH" sz="2800"/>
            </a:lvl2pPr>
            <a:lvl3pPr marL="914400" indent="0" algn="ctr" latinLnBrk="0">
              <a:buNone/>
              <a:defRPr lang="th-TH" sz="2400"/>
            </a:lvl3pPr>
            <a:lvl4pPr marL="1371600" indent="0" algn="ctr" latinLnBrk="0">
              <a:buNone/>
              <a:defRPr lang="th-TH" sz="2000"/>
            </a:lvl4pPr>
            <a:lvl5pPr marL="1828800" indent="0" algn="ctr" latinLnBrk="0">
              <a:buNone/>
              <a:defRPr lang="th-TH" sz="2000"/>
            </a:lvl5pPr>
            <a:lvl6pPr marL="2286000" indent="0" algn="ctr" latinLnBrk="0">
              <a:buNone/>
              <a:defRPr lang="th-TH" sz="2000"/>
            </a:lvl6pPr>
            <a:lvl7pPr marL="2743200" indent="0" algn="ctr" latinLnBrk="0">
              <a:buNone/>
              <a:defRPr lang="th-TH" sz="2000"/>
            </a:lvl7pPr>
            <a:lvl8pPr marL="3200400" indent="0" algn="ctr" latinLnBrk="0">
              <a:buNone/>
              <a:defRPr lang="th-TH" sz="2000"/>
            </a:lvl8pPr>
            <a:lvl9pPr marL="3657600" indent="0" algn="ctr" latinLnBrk="0">
              <a:buNone/>
              <a:defRPr lang="th-TH"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14/01/57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14/01/57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/>
            </a:lvl8pPr>
            <a:lvl9pPr latinLnBrk="0">
              <a:defRPr lang="th-TH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14/01/57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th-TH" sz="5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th-TH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14/01/57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800"/>
            </a:lvl6pPr>
            <a:lvl7pPr latinLnBrk="0">
              <a:defRPr lang="th-TH" sz="1800"/>
            </a:lvl7pPr>
            <a:lvl8pPr latinLnBrk="0">
              <a:defRPr lang="th-TH" sz="1800"/>
            </a:lvl8pPr>
            <a:lvl9pPr latinLnBrk="0">
              <a:defRPr lang="th-TH" sz="18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800"/>
            </a:lvl6pPr>
            <a:lvl7pPr latinLnBrk="0">
              <a:defRPr lang="th-TH" sz="1800"/>
            </a:lvl7pPr>
            <a:lvl8pPr latinLnBrk="0">
              <a:defRPr lang="th-TH" sz="1800"/>
            </a:lvl8pPr>
            <a:lvl9pPr latinLnBrk="0">
              <a:defRPr lang="th-TH" sz="18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14/01/57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000" b="1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000" b="1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14/01/57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th-TH"/>
          </a:p>
        </p:txBody>
      </p:sp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 latinLnBrk="0">
              <a:defRPr lang="th-TH" sz="6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รูปแบบอิสระ 3"/>
          <p:cNvSpPr>
            <a:spLocks/>
          </p:cNvSpPr>
          <p:nvPr userDrawn="1"/>
        </p:nvSpPr>
        <p:spPr bwMode="auto">
          <a:xfrm>
            <a:off x="8645100" y="3883171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รูปแบบอิสระ 4"/>
          <p:cNvSpPr>
            <a:spLocks/>
          </p:cNvSpPr>
          <p:nvPr userDrawn="1"/>
        </p:nvSpPr>
        <p:spPr bwMode="auto">
          <a:xfrm>
            <a:off x="6781801" y="4185587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6" name="จัดกลุ่ม 69"/>
          <p:cNvGrpSpPr>
            <a:grpSpLocks noChangeAspect="1"/>
          </p:cNvGrpSpPr>
          <p:nvPr userDrawn="1"/>
        </p:nvGrpSpPr>
        <p:grpSpPr bwMode="auto">
          <a:xfrm flipH="1">
            <a:off x="9733764" y="953241"/>
            <a:ext cx="1400837" cy="4001744"/>
            <a:chOff x="3220" y="236"/>
            <a:chExt cx="1347" cy="3848"/>
          </a:xfrm>
        </p:grpSpPr>
        <p:sp>
          <p:nvSpPr>
            <p:cNvPr id="363" name="รูปแบบอิสระ 362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4" name="รูปแบบอิสระ 363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5" name="รูปแบบอิสระ 364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6" name="รูปแบบอิสระ 365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7" name="รูปแบบอิสระ 366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8" name="รูปแบบอิสระ 367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9" name="รูปแบบอิสระ 368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0" name="รูปแบบอิสระ 369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1" name="รูปแบบอิสระ 370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2" name="รูปแบบอิสระ 371"/>
            <p:cNvSpPr>
              <a:spLocks/>
            </p:cNvSpPr>
            <p:nvPr userDrawn="1"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3" name="รูปแบบอิสระ 372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4" name="รูปแบบอิสระ 373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5" name="รูปแบบอิสระ 374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6" name="รูปแบบอิสระ 375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7" name="รูปแบบอิสระ 376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8" name="รูปแบบอิสระ 377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9" name="รูปแบบอิสระ 378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0" name="รูปแบบอิสระ 379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1" name="รูปแบบอิสระ 380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2" name="รูปแบบอิสระ 381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3" name="รูปแบบอิสระ 382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4" name="รูปแบบอิสระ 383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5" name="รูปแบบอิสระ 384"/>
            <p:cNvSpPr>
              <a:spLocks/>
            </p:cNvSpPr>
            <p:nvPr userDrawn="1"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6" name="รูปแบบอิสระ 385"/>
            <p:cNvSpPr>
              <a:spLocks/>
            </p:cNvSpPr>
            <p:nvPr userDrawn="1"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7" name="รูปแบบอิสระ 386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8" name="รูปแบบอิสระ 387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9" name="รูปแบบอิสระ 388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0" name="รูปแบบอิสระ 389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1" name="รูปแบบอิสระ 390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2" name="รูปแบบอิสระ 391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3" name="รูปแบบอิสระ 392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4" name="รูปแบบอิสระ 393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5" name="รูปแบบอิสระ 394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6" name="รูปแบบอิสระ 395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7" name="รูปแบบอิสระ 396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8" name="รูปแบบอิสระ 397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9" name="รูปแบบอิสระ 398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0" name="รูปแบบอิสระ 399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1" name="รูปแบบอิสระ 400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2" name="รูปแบบอิสระ 401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3" name="รูปแบบอิสระ 402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4" name="รูปแบบอิสระ 403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5" name="รูปแบบอิสระ 404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6" name="รูปแบบอิสระ 405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7" name="รูปแบบอิสระ 406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8" name="รูปแบบอิสระ 407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9" name="รูปแบบอิสระ 408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0" name="รูปแบบอิสระ 409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1" name="รูปแบบอิสระ 410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2" name="รูปแบบอิสระ 411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3" name="รูปแบบอิสระ 412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4" name="รูปแบบอิสระ 413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5" name="รูปแบบอิสระ 414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6" name="รูปแบบอิสระ 415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7" name="รูปแบบอิสระ 416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8" name="รูปแบบอิสระ 417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19" name="รูปแบบอิสระ 418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0" name="รูปแบบอิสระ 419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1" name="รูปแบบอิสระ 420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2" name="รูปแบบอิสระ 421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3" name="รูปแบบอิสระ 422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4" name="รูปแบบอิสระ 423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5" name="รูปแบบอิสระ 424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6" name="รูปแบบอิสระ 425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7" name="รูปแบบอิสระ 426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8" name="รูปแบบอิสระ 427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9" name="รูปแบบอิสระ 428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0" name="รูปแบบอิสระ 429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1" name="รูปแบบอิสระ 430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2" name="รูปแบบอิสระ 431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3" name="รูปแบบอิสระ 432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4" name="รูปแบบอิสระ 433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5" name="รูปแบบอิสระ 434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6" name="รูปแบบอิสระ 435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7" name="รูปแบบอิสระ 436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8" name="รูปแบบอิสระ 437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9" name="รูปแบบอิสระ 438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0" name="รูปแบบอิสระ 439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1" name="รูปแบบอิสระ 440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2" name="รูปแบบอิสระ 441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3" name="รูปแบบอิสระ 442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4" name="รูปแบบอิสระ 443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5" name="รูปแบบอิสระ 444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7" name="จัดกลุ่ม 69"/>
          <p:cNvGrpSpPr>
            <a:grpSpLocks noChangeAspect="1"/>
          </p:cNvGrpSpPr>
          <p:nvPr userDrawn="1"/>
        </p:nvGrpSpPr>
        <p:grpSpPr bwMode="auto">
          <a:xfrm>
            <a:off x="10896640" y="1243182"/>
            <a:ext cx="1254815" cy="3346123"/>
            <a:chOff x="3124" y="236"/>
            <a:chExt cx="1443" cy="3848"/>
          </a:xfrm>
        </p:grpSpPr>
        <p:sp>
          <p:nvSpPr>
            <p:cNvPr id="280" name="รูปแบบอิสระ 279"/>
            <p:cNvSpPr>
              <a:spLocks/>
            </p:cNvSpPr>
            <p:nvPr userDrawn="1"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1" name="รูปแบบอิสระ 280"/>
            <p:cNvSpPr>
              <a:spLocks/>
            </p:cNvSpPr>
            <p:nvPr userDrawn="1"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2" name="รูปแบบอิสระ 281"/>
            <p:cNvSpPr>
              <a:spLocks/>
            </p:cNvSpPr>
            <p:nvPr userDrawn="1"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3" name="รูปแบบอิสระ 282"/>
            <p:cNvSpPr>
              <a:spLocks/>
            </p:cNvSpPr>
            <p:nvPr userDrawn="1"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4" name="รูปแบบอิสระ 283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5" name="รูปแบบอิสระ 284"/>
            <p:cNvSpPr>
              <a:spLocks/>
            </p:cNvSpPr>
            <p:nvPr userDrawn="1"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6" name="รูปแบบอิสระ 285"/>
            <p:cNvSpPr>
              <a:spLocks/>
            </p:cNvSpPr>
            <p:nvPr userDrawn="1"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7" name="รูปแบบอิสระ 286"/>
            <p:cNvSpPr>
              <a:spLocks/>
            </p:cNvSpPr>
            <p:nvPr userDrawn="1"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8" name="รูปแบบอิสระ 287"/>
            <p:cNvSpPr>
              <a:spLocks/>
            </p:cNvSpPr>
            <p:nvPr userDrawn="1"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9" name="รูปแบบอิสระ 288"/>
            <p:cNvSpPr>
              <a:spLocks/>
            </p:cNvSpPr>
            <p:nvPr userDrawn="1"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0" name="รูปแบบอิสระ 289"/>
            <p:cNvSpPr>
              <a:spLocks/>
            </p:cNvSpPr>
            <p:nvPr userDrawn="1"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1" name="รูปแบบอิสระ 290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2" name="รูปแบบอิสระ 291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3" name="รูปแบบอิสระ 292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4" name="รูปแบบอิสระ 293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5" name="รูปแบบอิสระ 294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6" name="รูปแบบอิสระ 295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7" name="รูปแบบอิสระ 296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8" name="รูปแบบอิสระ 297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9" name="รูปแบบอิสระ 298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0" name="รูปแบบอิสระ 299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1" name="รูปแบบอิสระ 300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2" name="รูปแบบอิสระ 301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3" name="รูปแบบอิสระ 302"/>
            <p:cNvSpPr>
              <a:spLocks/>
            </p:cNvSpPr>
            <p:nvPr userDrawn="1"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4" name="รูปแบบอิสระ 303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5" name="รูปแบบอิสระ 304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6" name="รูปแบบอิสระ 305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7" name="รูปแบบอิสระ 306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8" name="รูปแบบอิสระ 307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9" name="รูปแบบอิสระ 308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0" name="รูปแบบอิสระ 309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1" name="รูปแบบอิสระ 310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2" name="รูปแบบอิสระ 311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3" name="รูปแบบอิสระ 312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4" name="รูปแบบอิสระ 313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5" name="รูปแบบอิสระ 314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6" name="รูปแบบอิสระ 315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7" name="รูปแบบอิสระ 316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8" name="รูปแบบอิสระ 317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9" name="รูปแบบอิสระ 318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0" name="รูปแบบอิสระ 319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1" name="รูปแบบอิสระ 320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2" name="รูปแบบอิสระ 321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3" name="รูปแบบอิสระ 322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4" name="รูปแบบอิสระ 323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5" name="รูปแบบอิสระ 324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6" name="รูปแบบอิสระ 325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7" name="รูปแบบอิสระ 326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8" name="รูปแบบอิสระ 327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9" name="รูปแบบอิสระ 328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0" name="รูปแบบอิสระ 329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1" name="รูปแบบอิสระ 330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2" name="รูปแบบอิสระ 331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3" name="รูปแบบอิสระ 332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4" name="รูปแบบอิสระ 333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5" name="รูปแบบอิสระ 334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6" name="รูปแบบอิสระ 335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7" name="รูปแบบอิสระ 336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8" name="รูปแบบอิสระ 337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39" name="รูปแบบอิสระ 338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0" name="รูปแบบอิสระ 339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1" name="รูปแบบอิสระ 340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2" name="รูปแบบอิสระ 341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3" name="รูปแบบอิสระ 342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4" name="รูปแบบอิสระ 343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5" name="รูปแบบอิสระ 344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6" name="รูปแบบอิสระ 345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7" name="รูปแบบอิสระ 346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8" name="รูปแบบอิสระ 347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9" name="รูปแบบอิสระ 348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0" name="รูปแบบอิสระ 349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1" name="รูปแบบอิสระ 350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2" name="รูปแบบอิสระ 351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3" name="รูปแบบอิสระ 352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4" name="รูปแบบอิสระ 353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5" name="รูปแบบอิสระ 354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6" name="รูปแบบอิสระ 355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7" name="รูปแบบอิสระ 356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8" name="รูปแบบอิสระ 357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9" name="รูปแบบอิสระ 358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0" name="รูปแบบอิสระ 359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1" name="รูปแบบอิสระ 360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2" name="รูปแบบอิสระ 361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8" name="จัดกลุ่ม 69"/>
          <p:cNvGrpSpPr>
            <a:grpSpLocks noChangeAspect="1"/>
          </p:cNvGrpSpPr>
          <p:nvPr userDrawn="1"/>
        </p:nvGrpSpPr>
        <p:grpSpPr bwMode="auto">
          <a:xfrm>
            <a:off x="9089039" y="2731563"/>
            <a:ext cx="906204" cy="2416549"/>
            <a:chOff x="3124" y="236"/>
            <a:chExt cx="1443" cy="3848"/>
          </a:xfrm>
        </p:grpSpPr>
        <p:sp>
          <p:nvSpPr>
            <p:cNvPr id="198" name="รูปแบบอิสระ 197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9" name="รูปแบบอิสระ 198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0" name="รูปแบบอิสระ 199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1" name="รูปแบบอิสระ 200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2" name="รูปแบบอิสระ 201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3" name="รูปแบบอิสระ 202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4" name="รูปแบบอิสระ 203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5" name="รูปแบบอิสระ 204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6" name="รูปแบบอิสระ 205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7" name="รูปแบบอิสระ 206"/>
            <p:cNvSpPr>
              <a:spLocks/>
            </p:cNvSpPr>
            <p:nvPr userDrawn="1"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8" name="รูปแบบอิสระ 207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9" name="รูปแบบอิสระ 208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0" name="รูปแบบอิสระ 209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1" name="รูปแบบอิสระ 210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2" name="รูปแบบอิสระ 211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3" name="รูปแบบอิสระ 212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4" name="รูปแบบอิสระ 213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5" name="รูปแบบอิสระ 214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6" name="รูปแบบอิสระ 215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7" name="รูปแบบอิสระ 216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8" name="รูปแบบอิสระ 217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9" name="รูปแบบอิสระ 218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0" name="รูปแบบอิสระ 219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1" name="รูปแบบอิสระ 220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2" name="รูปแบบอิสระ 221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3" name="รูปแบบอิสระ 222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4" name="รูปแบบอิสระ 223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5" name="รูปแบบอิสระ 224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6" name="รูปแบบอิสระ 225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7" name="รูปแบบอิสระ 226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รูปแบบอิสระ 227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9" name="รูปแบบอิสระ 228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0" name="รูปแบบอิสระ 229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1" name="รูปแบบอิสระ 230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2" name="รูปแบบอิสระ 231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รูปแบบอิสระ 232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รูปแบบอิสระ 233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5" name="รูปแบบอิสระ 234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6" name="รูปแบบอิสระ 235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รูปแบบอิสระ 236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8" name="รูปแบบอิสระ 237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9" name="รูปแบบอิสระ 238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รูปแบบอิสระ 239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1" name="รูปแบบอิสระ 240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2" name="รูปแบบอิสระ 241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3" name="รูปแบบอิสระ 242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4" name="รูปแบบอิสระ 243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5" name="รูปแบบอิสระ 244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6" name="รูปแบบอิสระ 245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7" name="รูปแบบอิสระ 246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8" name="รูปแบบอิสระ 247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9" name="รูปแบบอิสระ 248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0" name="รูปแบบอิสระ 249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1" name="รูปแบบอิสระ 250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2" name="รูปแบบอิสระ 251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3" name="รูปแบบอิสระ 252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4" name="รูปแบบอิสระ 253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5" name="รูปแบบอิสระ 254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6" name="รูปแบบอิสระ 255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7" name="รูปแบบอิสระ 256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8" name="รูปแบบอิสระ 257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59" name="รูปแบบอิสระ 258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0" name="รูปแบบอิสระ 259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1" name="รูปแบบอิสระ 260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2" name="รูปแบบอิสระ 261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3" name="รูปแบบอิสระ 262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4" name="รูปแบบอิสระ 263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5" name="รูปแบบอิสระ 264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6" name="รูปแบบอิสระ 265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7" name="รูปแบบอิสระ 266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8" name="รูปแบบอิสระ 267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9" name="รูปแบบอิสระ 268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0" name="รูปแบบอิสระ 269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1" name="รูปแบบอิสระ 270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2" name="รูปแบบอิสระ 271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3" name="รูปแบบอิสระ 272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4" name="รูปแบบอิสระ 273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5" name="รูปแบบอิสระ 274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6" name="รูปแบบอิสระ 275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7" name="รูปแบบอิสระ 276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8" name="รูปแบบอิสระ 277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9" name="รูปแบบอิสระ 278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9" name="จัดกลุ่ม 50"/>
          <p:cNvGrpSpPr>
            <a:grpSpLocks noChangeAspect="1"/>
          </p:cNvGrpSpPr>
          <p:nvPr userDrawn="1"/>
        </p:nvGrpSpPr>
        <p:grpSpPr bwMode="auto">
          <a:xfrm>
            <a:off x="10515594" y="2432993"/>
            <a:ext cx="1485014" cy="2195934"/>
            <a:chOff x="3369" y="1563"/>
            <a:chExt cx="940" cy="1390"/>
          </a:xfrm>
        </p:grpSpPr>
        <p:sp>
          <p:nvSpPr>
            <p:cNvPr id="170" name="รูปแบบอิสระ 169"/>
            <p:cNvSpPr>
              <a:spLocks/>
            </p:cNvSpPr>
            <p:nvPr userDrawn="1"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1" name="รูปแบบอิสระ 170"/>
            <p:cNvSpPr>
              <a:spLocks/>
            </p:cNvSpPr>
            <p:nvPr userDrawn="1"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2" name="รูปแบบอิสระ 171"/>
            <p:cNvSpPr>
              <a:spLocks/>
            </p:cNvSpPr>
            <p:nvPr userDrawn="1"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3" name="รูปแบบอิสระ 172"/>
            <p:cNvSpPr>
              <a:spLocks/>
            </p:cNvSpPr>
            <p:nvPr userDrawn="1"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4" name="รูปแบบอิสระ 173"/>
            <p:cNvSpPr>
              <a:spLocks/>
            </p:cNvSpPr>
            <p:nvPr userDrawn="1"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5" name="รูปแบบอิสระ 174"/>
            <p:cNvSpPr>
              <a:spLocks/>
            </p:cNvSpPr>
            <p:nvPr userDrawn="1"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6" name="รูปแบบอิสระ 175"/>
            <p:cNvSpPr>
              <a:spLocks/>
            </p:cNvSpPr>
            <p:nvPr userDrawn="1"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7" name="รูปแบบอิสระ 176"/>
            <p:cNvSpPr>
              <a:spLocks/>
            </p:cNvSpPr>
            <p:nvPr userDrawn="1"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8" name="รูปแบบอิสระ 177"/>
            <p:cNvSpPr>
              <a:spLocks/>
            </p:cNvSpPr>
            <p:nvPr userDrawn="1"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9" name="รูปแบบอิสระ 178"/>
            <p:cNvSpPr>
              <a:spLocks/>
            </p:cNvSpPr>
            <p:nvPr userDrawn="1"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0" name="รูปแบบอิสระ 179"/>
            <p:cNvSpPr>
              <a:spLocks/>
            </p:cNvSpPr>
            <p:nvPr userDrawn="1"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1" name="รูปแบบอิสระ 180"/>
            <p:cNvSpPr>
              <a:spLocks/>
            </p:cNvSpPr>
            <p:nvPr userDrawn="1"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2" name="รูปแบบอิสระ 181"/>
            <p:cNvSpPr>
              <a:spLocks/>
            </p:cNvSpPr>
            <p:nvPr userDrawn="1"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3" name="รูปแบบอิสระ 182"/>
            <p:cNvSpPr>
              <a:spLocks/>
            </p:cNvSpPr>
            <p:nvPr userDrawn="1"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4" name="รูปแบบอิสระ 183"/>
            <p:cNvSpPr>
              <a:spLocks/>
            </p:cNvSpPr>
            <p:nvPr userDrawn="1"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5" name="รูปแบบอิสระ 184"/>
            <p:cNvSpPr>
              <a:spLocks/>
            </p:cNvSpPr>
            <p:nvPr userDrawn="1"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6" name="รูปแบบอิสระ 185"/>
            <p:cNvSpPr>
              <a:spLocks/>
            </p:cNvSpPr>
            <p:nvPr userDrawn="1"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7" name="รูปแบบอิสระ 186"/>
            <p:cNvSpPr>
              <a:spLocks/>
            </p:cNvSpPr>
            <p:nvPr userDrawn="1"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8" name="รูปแบบอิสระ 187"/>
            <p:cNvSpPr>
              <a:spLocks/>
            </p:cNvSpPr>
            <p:nvPr userDrawn="1"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9" name="รูปแบบอิสระ 188"/>
            <p:cNvSpPr>
              <a:spLocks/>
            </p:cNvSpPr>
            <p:nvPr userDrawn="1"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0" name="รูปแบบอิสระ 189"/>
            <p:cNvSpPr>
              <a:spLocks/>
            </p:cNvSpPr>
            <p:nvPr userDrawn="1"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1" name="รูปแบบอิสระ 190"/>
            <p:cNvSpPr>
              <a:spLocks/>
            </p:cNvSpPr>
            <p:nvPr userDrawn="1"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2" name="รูปแบบอิสระ 191"/>
            <p:cNvSpPr>
              <a:spLocks/>
            </p:cNvSpPr>
            <p:nvPr userDrawn="1"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3" name="รูปแบบอิสระ 192"/>
            <p:cNvSpPr>
              <a:spLocks/>
            </p:cNvSpPr>
            <p:nvPr userDrawn="1"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4" name="รูปแบบอิสระ 193"/>
            <p:cNvSpPr>
              <a:spLocks/>
            </p:cNvSpPr>
            <p:nvPr userDrawn="1"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5" name="รูปแบบอิสระ 194"/>
            <p:cNvSpPr>
              <a:spLocks/>
            </p:cNvSpPr>
            <p:nvPr userDrawn="1"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6" name="รูปแบบอิสระ 195"/>
            <p:cNvSpPr>
              <a:spLocks/>
            </p:cNvSpPr>
            <p:nvPr userDrawn="1"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7" name="รูปแบบอิสระ 196"/>
            <p:cNvSpPr>
              <a:spLocks/>
            </p:cNvSpPr>
            <p:nvPr userDrawn="1"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0" name="จัดกลุ่ม 5"/>
          <p:cNvGrpSpPr>
            <a:grpSpLocks noChangeAspect="1"/>
          </p:cNvGrpSpPr>
          <p:nvPr userDrawn="1"/>
        </p:nvGrpSpPr>
        <p:grpSpPr bwMode="auto">
          <a:xfrm>
            <a:off x="7989648" y="2983233"/>
            <a:ext cx="2439576" cy="3074763"/>
            <a:chOff x="2968" y="1107"/>
            <a:chExt cx="1736" cy="2188"/>
          </a:xfrm>
        </p:grpSpPr>
        <p:sp>
          <p:nvSpPr>
            <p:cNvPr id="150" name="รูปแบบอิสระ 149"/>
            <p:cNvSpPr>
              <a:spLocks/>
            </p:cNvSpPr>
            <p:nvPr userDrawn="1"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1" name="Oval 7"/>
            <p:cNvSpPr>
              <a:spLocks noChangeArrowheads="1"/>
            </p:cNvSpPr>
            <p:nvPr userDrawn="1"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2" name="รูปแบบอิสระ 151"/>
            <p:cNvSpPr>
              <a:spLocks/>
            </p:cNvSpPr>
            <p:nvPr userDrawn="1"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3" name="รูปแบบอิสระ 152"/>
            <p:cNvSpPr>
              <a:spLocks/>
            </p:cNvSpPr>
            <p:nvPr userDrawn="1"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4" name="รูปแบบอิสระ 153"/>
            <p:cNvSpPr>
              <a:spLocks/>
            </p:cNvSpPr>
            <p:nvPr userDrawn="1"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5" name="รูปแบบอิสระ 154"/>
            <p:cNvSpPr>
              <a:spLocks/>
            </p:cNvSpPr>
            <p:nvPr userDrawn="1"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6" name="รูปแบบอิสระ 155"/>
            <p:cNvSpPr>
              <a:spLocks/>
            </p:cNvSpPr>
            <p:nvPr userDrawn="1"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7" name="รูปแบบอิสระ 156"/>
            <p:cNvSpPr>
              <a:spLocks/>
            </p:cNvSpPr>
            <p:nvPr userDrawn="1"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8" name="รูปแบบอิสระ 157"/>
            <p:cNvSpPr>
              <a:spLocks/>
            </p:cNvSpPr>
            <p:nvPr userDrawn="1"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9" name="รูปแบบอิสระ 158"/>
            <p:cNvSpPr>
              <a:spLocks/>
            </p:cNvSpPr>
            <p:nvPr userDrawn="1"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0" name="รูปแบบอิสระ 159"/>
            <p:cNvSpPr>
              <a:spLocks/>
            </p:cNvSpPr>
            <p:nvPr userDrawn="1"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1" name="รูปแบบอิสระ 160"/>
            <p:cNvSpPr>
              <a:spLocks/>
            </p:cNvSpPr>
            <p:nvPr userDrawn="1"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2" name="รูปแบบอิสระ 161"/>
            <p:cNvSpPr>
              <a:spLocks/>
            </p:cNvSpPr>
            <p:nvPr userDrawn="1"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3" name="รูปแบบอิสระ 162"/>
            <p:cNvSpPr>
              <a:spLocks/>
            </p:cNvSpPr>
            <p:nvPr userDrawn="1"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4" name="รูปแบบอิสระ 163"/>
            <p:cNvSpPr>
              <a:spLocks/>
            </p:cNvSpPr>
            <p:nvPr userDrawn="1"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5" name="รูปแบบอิสระ 164"/>
            <p:cNvSpPr>
              <a:spLocks/>
            </p:cNvSpPr>
            <p:nvPr userDrawn="1"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6" name="รูปแบบอิสระ 165"/>
            <p:cNvSpPr>
              <a:spLocks/>
            </p:cNvSpPr>
            <p:nvPr userDrawn="1"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7" name="รูปแบบอิสระ 166"/>
            <p:cNvSpPr>
              <a:spLocks/>
            </p:cNvSpPr>
            <p:nvPr userDrawn="1"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8" name="รูปแบบอิสระ 167"/>
            <p:cNvSpPr>
              <a:spLocks/>
            </p:cNvSpPr>
            <p:nvPr userDrawn="1"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9" name="รูปแบบอิสระ 168"/>
            <p:cNvSpPr>
              <a:spLocks/>
            </p:cNvSpPr>
            <p:nvPr userDrawn="1"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1" name="รูปแบบอิสระ 10"/>
          <p:cNvSpPr>
            <a:spLocks/>
          </p:cNvSpPr>
          <p:nvPr userDrawn="1"/>
        </p:nvSpPr>
        <p:spPr bwMode="auto">
          <a:xfrm>
            <a:off x="1589" y="5190701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2" name="จัดกลุ่ม 29"/>
          <p:cNvGrpSpPr>
            <a:grpSpLocks noChangeAspect="1"/>
          </p:cNvGrpSpPr>
          <p:nvPr userDrawn="1"/>
        </p:nvGrpSpPr>
        <p:grpSpPr bwMode="auto">
          <a:xfrm flipH="1">
            <a:off x="9193122" y="4795189"/>
            <a:ext cx="2998877" cy="2083312"/>
            <a:chOff x="2481" y="1188"/>
            <a:chExt cx="2735" cy="1900"/>
          </a:xfrm>
        </p:grpSpPr>
        <p:sp>
          <p:nvSpPr>
            <p:cNvPr id="114" name="รูปแบบอิสระ 113"/>
            <p:cNvSpPr>
              <a:spLocks/>
            </p:cNvSpPr>
            <p:nvPr userDrawn="1"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5" name="รูปแบบอิสระ 114"/>
            <p:cNvSpPr>
              <a:spLocks/>
            </p:cNvSpPr>
            <p:nvPr userDrawn="1"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6" name="รูปแบบอิสระ 115"/>
            <p:cNvSpPr>
              <a:spLocks/>
            </p:cNvSpPr>
            <p:nvPr userDrawn="1"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7" name="รูปแบบอิสระ 116"/>
            <p:cNvSpPr>
              <a:spLocks/>
            </p:cNvSpPr>
            <p:nvPr userDrawn="1"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8" name="รูปแบบอิสระ 117"/>
            <p:cNvSpPr>
              <a:spLocks/>
            </p:cNvSpPr>
            <p:nvPr userDrawn="1"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9" name="รูปแบบอิสระ 118"/>
            <p:cNvSpPr>
              <a:spLocks/>
            </p:cNvSpPr>
            <p:nvPr userDrawn="1"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0" name="รูปแบบอิสระ 119"/>
            <p:cNvSpPr>
              <a:spLocks/>
            </p:cNvSpPr>
            <p:nvPr userDrawn="1"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1" name="รูปแบบอิสระ 120"/>
            <p:cNvSpPr>
              <a:spLocks/>
            </p:cNvSpPr>
            <p:nvPr userDrawn="1"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2" name="รูปแบบอิสระ 121"/>
            <p:cNvSpPr>
              <a:spLocks/>
            </p:cNvSpPr>
            <p:nvPr userDrawn="1"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3" name="รูปแบบอิสระ 122"/>
            <p:cNvSpPr>
              <a:spLocks/>
            </p:cNvSpPr>
            <p:nvPr userDrawn="1"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4" name="รูปแบบอิสระ 123"/>
            <p:cNvSpPr>
              <a:spLocks/>
            </p:cNvSpPr>
            <p:nvPr userDrawn="1"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5" name="รูปแบบอิสระ 124"/>
            <p:cNvSpPr>
              <a:spLocks/>
            </p:cNvSpPr>
            <p:nvPr userDrawn="1"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6" name="รูปแบบอิสระ 125"/>
            <p:cNvSpPr>
              <a:spLocks/>
            </p:cNvSpPr>
            <p:nvPr userDrawn="1"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7" name="รูปแบบอิสระ 126"/>
            <p:cNvSpPr>
              <a:spLocks/>
            </p:cNvSpPr>
            <p:nvPr userDrawn="1"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8" name="รูปแบบอิสระ 127"/>
            <p:cNvSpPr>
              <a:spLocks/>
            </p:cNvSpPr>
            <p:nvPr userDrawn="1"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9" name="รูปแบบอิสระ 128"/>
            <p:cNvSpPr>
              <a:spLocks/>
            </p:cNvSpPr>
            <p:nvPr userDrawn="1"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0" name="รูปแบบอิสระ 129"/>
            <p:cNvSpPr>
              <a:spLocks/>
            </p:cNvSpPr>
            <p:nvPr userDrawn="1"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1" name="รูปแบบอิสระ 130"/>
            <p:cNvSpPr>
              <a:spLocks/>
            </p:cNvSpPr>
            <p:nvPr userDrawn="1"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2" name="รูปแบบอิสระ 131"/>
            <p:cNvSpPr>
              <a:spLocks/>
            </p:cNvSpPr>
            <p:nvPr userDrawn="1"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3" name="รูปแบบอิสระ 132"/>
            <p:cNvSpPr>
              <a:spLocks/>
            </p:cNvSpPr>
            <p:nvPr userDrawn="1"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4" name="รูปแบบอิสระ 133"/>
            <p:cNvSpPr>
              <a:spLocks/>
            </p:cNvSpPr>
            <p:nvPr userDrawn="1"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5" name="รูปแบบอิสระ 134"/>
            <p:cNvSpPr>
              <a:spLocks/>
            </p:cNvSpPr>
            <p:nvPr userDrawn="1"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6" name="รูปแบบอิสระ 135"/>
            <p:cNvSpPr>
              <a:spLocks/>
            </p:cNvSpPr>
            <p:nvPr userDrawn="1"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7" name="รูปแบบอิสระ 136"/>
            <p:cNvSpPr>
              <a:spLocks/>
            </p:cNvSpPr>
            <p:nvPr userDrawn="1"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8" name="รูปแบบอิสระ 137"/>
            <p:cNvSpPr>
              <a:spLocks/>
            </p:cNvSpPr>
            <p:nvPr userDrawn="1"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9" name="รูปแบบอิสระ 138"/>
            <p:cNvSpPr>
              <a:spLocks/>
            </p:cNvSpPr>
            <p:nvPr userDrawn="1"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0" name="รูปแบบอิสระ 139"/>
            <p:cNvSpPr>
              <a:spLocks/>
            </p:cNvSpPr>
            <p:nvPr userDrawn="1"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1" name="รูปแบบอิสระ 140"/>
            <p:cNvSpPr>
              <a:spLocks/>
            </p:cNvSpPr>
            <p:nvPr userDrawn="1"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2" name="รูปแบบอิสระ 141"/>
            <p:cNvSpPr>
              <a:spLocks/>
            </p:cNvSpPr>
            <p:nvPr userDrawn="1"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3" name="รูปแบบอิสระ 142"/>
            <p:cNvSpPr>
              <a:spLocks/>
            </p:cNvSpPr>
            <p:nvPr userDrawn="1"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4" name="รูปแบบอิสระ 143"/>
            <p:cNvSpPr>
              <a:spLocks/>
            </p:cNvSpPr>
            <p:nvPr userDrawn="1"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5" name="รูปแบบอิสระ 144"/>
            <p:cNvSpPr>
              <a:spLocks/>
            </p:cNvSpPr>
            <p:nvPr userDrawn="1"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6" name="รูปแบบอิสระ 145"/>
            <p:cNvSpPr>
              <a:spLocks noEditPoints="1"/>
            </p:cNvSpPr>
            <p:nvPr userDrawn="1"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7" name="รูปแบบอิสระ 146"/>
            <p:cNvSpPr>
              <a:spLocks/>
            </p:cNvSpPr>
            <p:nvPr userDrawn="1"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8" name="รูปแบบอิสระ 147"/>
            <p:cNvSpPr>
              <a:spLocks/>
            </p:cNvSpPr>
            <p:nvPr userDrawn="1"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9" name="รูปแบบอิสระ 148"/>
            <p:cNvSpPr>
              <a:spLocks/>
            </p:cNvSpPr>
            <p:nvPr userDrawn="1"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3" name="จัดกลุ่ม 347"/>
          <p:cNvGrpSpPr/>
          <p:nvPr userDrawn="1"/>
        </p:nvGrpSpPr>
        <p:grpSpPr>
          <a:xfrm>
            <a:off x="1" y="3793986"/>
            <a:ext cx="4386412" cy="3084512"/>
            <a:chOff x="-1588" y="4419599"/>
            <a:chExt cx="3504440" cy="2464313"/>
          </a:xfrm>
        </p:grpSpPr>
        <p:grpSp>
          <p:nvGrpSpPr>
            <p:cNvPr id="41" name="จัดกลุ่ม 156"/>
            <p:cNvGrpSpPr>
              <a:grpSpLocks noChangeAspect="1"/>
            </p:cNvGrpSpPr>
            <p:nvPr userDrawn="1"/>
          </p:nvGrpSpPr>
          <p:grpSpPr bwMode="auto">
            <a:xfrm>
              <a:off x="-321" y="4419599"/>
              <a:ext cx="2827754" cy="2458139"/>
              <a:chOff x="437" y="-367"/>
              <a:chExt cx="5799" cy="5041"/>
            </a:xfrm>
          </p:grpSpPr>
          <p:sp>
            <p:nvSpPr>
              <p:cNvPr id="67" name="รูปแบบอิสระ 66"/>
              <p:cNvSpPr>
                <a:spLocks/>
              </p:cNvSpPr>
              <p:nvPr userDrawn="1"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8" name="รูปแบบอิสระ 67"/>
              <p:cNvSpPr>
                <a:spLocks/>
              </p:cNvSpPr>
              <p:nvPr userDrawn="1"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9" name="รูปแบบอิสระ 68"/>
              <p:cNvSpPr>
                <a:spLocks/>
              </p:cNvSpPr>
              <p:nvPr userDrawn="1"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0" name="รูปแบบอิสระ 69"/>
              <p:cNvSpPr>
                <a:spLocks/>
              </p:cNvSpPr>
              <p:nvPr userDrawn="1"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1" name="รูปแบบอิสระ 70"/>
              <p:cNvSpPr>
                <a:spLocks/>
              </p:cNvSpPr>
              <p:nvPr userDrawn="1"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2" name="รูปแบบอิสระ 71"/>
              <p:cNvSpPr>
                <a:spLocks/>
              </p:cNvSpPr>
              <p:nvPr userDrawn="1"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3" name="รูปแบบอิสระ 72"/>
              <p:cNvSpPr>
                <a:spLocks/>
              </p:cNvSpPr>
              <p:nvPr userDrawn="1"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4" name="รูปแบบอิสระ 73"/>
              <p:cNvSpPr>
                <a:spLocks/>
              </p:cNvSpPr>
              <p:nvPr userDrawn="1"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5" name="รูปแบบอิสระ 74"/>
              <p:cNvSpPr>
                <a:spLocks/>
              </p:cNvSpPr>
              <p:nvPr userDrawn="1"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6" name="รูปแบบอิสระ 75"/>
              <p:cNvSpPr>
                <a:spLocks/>
              </p:cNvSpPr>
              <p:nvPr userDrawn="1"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7" name="รูปแบบอิสระ 76"/>
              <p:cNvSpPr>
                <a:spLocks/>
              </p:cNvSpPr>
              <p:nvPr userDrawn="1"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8" name="รูปแบบอิสระ 77"/>
              <p:cNvSpPr>
                <a:spLocks/>
              </p:cNvSpPr>
              <p:nvPr userDrawn="1"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79" name="รูปแบบอิสระ 78"/>
              <p:cNvSpPr>
                <a:spLocks/>
              </p:cNvSpPr>
              <p:nvPr userDrawn="1"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0" name="รูปแบบอิสระ 79"/>
              <p:cNvSpPr>
                <a:spLocks/>
              </p:cNvSpPr>
              <p:nvPr userDrawn="1"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1" name="รูปแบบอิสระ 80"/>
              <p:cNvSpPr>
                <a:spLocks/>
              </p:cNvSpPr>
              <p:nvPr userDrawn="1"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2" name="รูปแบบอิสระ 81"/>
              <p:cNvSpPr>
                <a:spLocks/>
              </p:cNvSpPr>
              <p:nvPr userDrawn="1"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3" name="รูปแบบอิสระ 82"/>
              <p:cNvSpPr>
                <a:spLocks/>
              </p:cNvSpPr>
              <p:nvPr userDrawn="1"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4" name="รูปแบบอิสระ 83"/>
              <p:cNvSpPr>
                <a:spLocks/>
              </p:cNvSpPr>
              <p:nvPr userDrawn="1"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5" name="รูปแบบอิสระ 84"/>
              <p:cNvSpPr>
                <a:spLocks/>
              </p:cNvSpPr>
              <p:nvPr userDrawn="1"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6" name="รูปแบบอิสระ 85"/>
              <p:cNvSpPr>
                <a:spLocks/>
              </p:cNvSpPr>
              <p:nvPr userDrawn="1"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7" name="รูปแบบอิสระ 86"/>
              <p:cNvSpPr>
                <a:spLocks/>
              </p:cNvSpPr>
              <p:nvPr userDrawn="1"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8" name="รูปแบบอิสระ 87"/>
              <p:cNvSpPr>
                <a:spLocks/>
              </p:cNvSpPr>
              <p:nvPr userDrawn="1"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89" name="รูปแบบอิสระ 88"/>
              <p:cNvSpPr>
                <a:spLocks/>
              </p:cNvSpPr>
              <p:nvPr userDrawn="1"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0" name="รูปแบบอิสระ 89"/>
              <p:cNvSpPr>
                <a:spLocks/>
              </p:cNvSpPr>
              <p:nvPr userDrawn="1"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1" name="รูปแบบอิสระ 90"/>
              <p:cNvSpPr>
                <a:spLocks/>
              </p:cNvSpPr>
              <p:nvPr userDrawn="1"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2" name="รูปแบบอิสระ 91"/>
              <p:cNvSpPr>
                <a:spLocks/>
              </p:cNvSpPr>
              <p:nvPr userDrawn="1"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3" name="รูปแบบอิสระ 92"/>
              <p:cNvSpPr>
                <a:spLocks/>
              </p:cNvSpPr>
              <p:nvPr userDrawn="1"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4" name="รูปแบบอิสระ 93"/>
              <p:cNvSpPr>
                <a:spLocks/>
              </p:cNvSpPr>
              <p:nvPr userDrawn="1"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5" name="รูปแบบอิสระ 94"/>
              <p:cNvSpPr>
                <a:spLocks/>
              </p:cNvSpPr>
              <p:nvPr userDrawn="1"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6" name="รูปแบบอิสระ 95"/>
              <p:cNvSpPr>
                <a:spLocks/>
              </p:cNvSpPr>
              <p:nvPr userDrawn="1"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7" name="รูปแบบอิสระ 96"/>
              <p:cNvSpPr>
                <a:spLocks/>
              </p:cNvSpPr>
              <p:nvPr userDrawn="1"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8" name="รูปแบบอิสระ 97"/>
              <p:cNvSpPr>
                <a:spLocks/>
              </p:cNvSpPr>
              <p:nvPr userDrawn="1"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99" name="รูปแบบอิสระ 98"/>
              <p:cNvSpPr>
                <a:spLocks/>
              </p:cNvSpPr>
              <p:nvPr userDrawn="1"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0" name="รูปแบบอิสระ 99"/>
              <p:cNvSpPr>
                <a:spLocks/>
              </p:cNvSpPr>
              <p:nvPr userDrawn="1"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1" name="รูปแบบอิสระ 100"/>
              <p:cNvSpPr>
                <a:spLocks/>
              </p:cNvSpPr>
              <p:nvPr userDrawn="1"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2" name="รูปแบบอิสระ 101"/>
              <p:cNvSpPr>
                <a:spLocks/>
              </p:cNvSpPr>
              <p:nvPr userDrawn="1"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3" name="รูปแบบอิสระ 102"/>
              <p:cNvSpPr>
                <a:spLocks/>
              </p:cNvSpPr>
              <p:nvPr userDrawn="1"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4" name="รูปแบบอิสระ 103"/>
              <p:cNvSpPr>
                <a:spLocks/>
              </p:cNvSpPr>
              <p:nvPr userDrawn="1"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5" name="รูปแบบอิสระ 104"/>
              <p:cNvSpPr>
                <a:spLocks/>
              </p:cNvSpPr>
              <p:nvPr userDrawn="1"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6" name="รูปแบบอิสระ 105"/>
              <p:cNvSpPr>
                <a:spLocks/>
              </p:cNvSpPr>
              <p:nvPr userDrawn="1"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7" name="รูปแบบอิสระ 106"/>
              <p:cNvSpPr>
                <a:spLocks/>
              </p:cNvSpPr>
              <p:nvPr userDrawn="1"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8" name="รูปแบบอิสระ 107"/>
              <p:cNvSpPr>
                <a:spLocks/>
              </p:cNvSpPr>
              <p:nvPr userDrawn="1"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9" name="รูปแบบอิสระ 108"/>
              <p:cNvSpPr>
                <a:spLocks/>
              </p:cNvSpPr>
              <p:nvPr userDrawn="1"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0" name="รูปแบบอิสระ 109"/>
              <p:cNvSpPr>
                <a:spLocks/>
              </p:cNvSpPr>
              <p:nvPr userDrawn="1"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1" name="รูปแบบอิสระ 110"/>
              <p:cNvSpPr>
                <a:spLocks/>
              </p:cNvSpPr>
              <p:nvPr userDrawn="1"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2" name="รูปแบบอิสระ 111"/>
              <p:cNvSpPr>
                <a:spLocks/>
              </p:cNvSpPr>
              <p:nvPr userDrawn="1"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3" name="รูปแบบอิสระ 112"/>
              <p:cNvSpPr>
                <a:spLocks/>
              </p:cNvSpPr>
              <p:nvPr userDrawn="1"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42" name="จัดกลุ่ม 349"/>
            <p:cNvGrpSpPr/>
            <p:nvPr userDrawn="1"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58" name="รูปแบบอิสระ 57"/>
              <p:cNvSpPr>
                <a:spLocks/>
              </p:cNvSpPr>
              <p:nvPr userDrawn="1"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9" name="รูปแบบอิสระ 58"/>
              <p:cNvSpPr>
                <a:spLocks/>
              </p:cNvSpPr>
              <p:nvPr userDrawn="1"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0" name="รูปแบบอิสระ 59"/>
              <p:cNvSpPr>
                <a:spLocks/>
              </p:cNvSpPr>
              <p:nvPr userDrawn="1"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1" name="รูปแบบอิสระ 60"/>
              <p:cNvSpPr>
                <a:spLocks/>
              </p:cNvSpPr>
              <p:nvPr userDrawn="1"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2" name="รูปแบบอิสระ 61"/>
              <p:cNvSpPr>
                <a:spLocks/>
              </p:cNvSpPr>
              <p:nvPr userDrawn="1"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3" name="รูปแบบอิสระ 62"/>
              <p:cNvSpPr>
                <a:spLocks/>
              </p:cNvSpPr>
              <p:nvPr userDrawn="1"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4" name="รูปแบบอิสระ 63"/>
              <p:cNvSpPr>
                <a:spLocks/>
              </p:cNvSpPr>
              <p:nvPr userDrawn="1"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5" name="รูปแบบอิสระ 64"/>
              <p:cNvSpPr>
                <a:spLocks/>
              </p:cNvSpPr>
              <p:nvPr userDrawn="1"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6" name="รูปแบบอิสระ 65"/>
              <p:cNvSpPr>
                <a:spLocks/>
              </p:cNvSpPr>
              <p:nvPr userDrawn="1"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43" name="จัดกลุ่ม 350"/>
            <p:cNvGrpSpPr/>
            <p:nvPr userDrawn="1"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51" name="รูปแบบอิสระ 50"/>
              <p:cNvSpPr>
                <a:spLocks/>
              </p:cNvSpPr>
              <p:nvPr userDrawn="1"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2" name="รูปแบบอิสระ 51"/>
              <p:cNvSpPr>
                <a:spLocks/>
              </p:cNvSpPr>
              <p:nvPr userDrawn="1"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3" name="รูปแบบอิสระ 52"/>
              <p:cNvSpPr>
                <a:spLocks/>
              </p:cNvSpPr>
              <p:nvPr userDrawn="1"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4" name="รูปแบบอิสระ 53"/>
              <p:cNvSpPr>
                <a:spLocks/>
              </p:cNvSpPr>
              <p:nvPr userDrawn="1"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5" name="รูปแบบอิสระ 54"/>
              <p:cNvSpPr>
                <a:spLocks/>
              </p:cNvSpPr>
              <p:nvPr userDrawn="1"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6" name="รูปแบบอิสระ 55"/>
              <p:cNvSpPr>
                <a:spLocks/>
              </p:cNvSpPr>
              <p:nvPr userDrawn="1"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7" name="รูปแบบอิสระ 56"/>
              <p:cNvSpPr>
                <a:spLocks/>
              </p:cNvSpPr>
              <p:nvPr userDrawn="1"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  <p:grpSp>
          <p:nvGrpSpPr>
            <p:cNvPr id="44" name="จัดกลุ่ม 351"/>
            <p:cNvGrpSpPr/>
            <p:nvPr userDrawn="1"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45" name="รูปแบบอิสระ 44"/>
              <p:cNvSpPr>
                <a:spLocks/>
              </p:cNvSpPr>
              <p:nvPr userDrawn="1"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6" name="รูปแบบอิสระ 45"/>
              <p:cNvSpPr>
                <a:spLocks/>
              </p:cNvSpPr>
              <p:nvPr userDrawn="1"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7" name="รูปแบบอิสระ 46"/>
              <p:cNvSpPr>
                <a:spLocks/>
              </p:cNvSpPr>
              <p:nvPr userDrawn="1"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8" name="รูปแบบอิสระ 47"/>
              <p:cNvSpPr>
                <a:spLocks noEditPoints="1"/>
              </p:cNvSpPr>
              <p:nvPr userDrawn="1"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49" name="รูปแบบอิสระ 48"/>
              <p:cNvSpPr>
                <a:spLocks/>
              </p:cNvSpPr>
              <p:nvPr userDrawn="1"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0" name="รูปแบบอิสระ 49"/>
              <p:cNvSpPr>
                <a:spLocks/>
              </p:cNvSpPr>
              <p:nvPr userDrawn="1"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</p:grpSp>
      <p:grpSp>
        <p:nvGrpSpPr>
          <p:cNvPr id="14" name="จัดกลุ่ม 52"/>
          <p:cNvGrpSpPr>
            <a:grpSpLocks noChangeAspect="1"/>
          </p:cNvGrpSpPr>
          <p:nvPr userDrawn="1"/>
        </p:nvGrpSpPr>
        <p:grpSpPr bwMode="auto">
          <a:xfrm rot="19948164">
            <a:off x="370835" y="500878"/>
            <a:ext cx="892898" cy="1021771"/>
            <a:chOff x="4634" y="754"/>
            <a:chExt cx="1164" cy="1332"/>
          </a:xfrm>
        </p:grpSpPr>
        <p:sp>
          <p:nvSpPr>
            <p:cNvPr id="33" name="รูปแบบอิสระ 32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33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34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35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36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37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38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39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5" name="จัดกลุ่ม 52"/>
          <p:cNvGrpSpPr>
            <a:grpSpLocks noChangeAspect="1"/>
          </p:cNvGrpSpPr>
          <p:nvPr userDrawn="1"/>
        </p:nvGrpSpPr>
        <p:grpSpPr bwMode="auto">
          <a:xfrm rot="5825446">
            <a:off x="11637348" y="388956"/>
            <a:ext cx="408172" cy="467084"/>
            <a:chOff x="4634" y="754"/>
            <a:chExt cx="1164" cy="1332"/>
          </a:xfrm>
        </p:grpSpPr>
        <p:sp>
          <p:nvSpPr>
            <p:cNvPr id="25" name="รูปแบบอิสระ 24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25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26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27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28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29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30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31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6" name="จัดกลุ่ม 66"/>
          <p:cNvGrpSpPr>
            <a:grpSpLocks noChangeAspect="1"/>
          </p:cNvGrpSpPr>
          <p:nvPr userDrawn="1"/>
        </p:nvGrpSpPr>
        <p:grpSpPr bwMode="auto">
          <a:xfrm>
            <a:off x="25052" y="3043576"/>
            <a:ext cx="388178" cy="364677"/>
            <a:chOff x="3636" y="1964"/>
            <a:chExt cx="413" cy="388"/>
          </a:xfrm>
        </p:grpSpPr>
        <p:sp>
          <p:nvSpPr>
            <p:cNvPr id="17" name="รูปแบบอิสระ 16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17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18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19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20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21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22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23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46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8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E583DDF-CA54-461A-A486-592D2374C532}" type="datetimeFigureOut">
              <a:rPr lang="th-TH" smtClean="0"/>
              <a:pPr/>
              <a:t>14/01/57</a:t>
            </a:fld>
            <a:endParaRPr lang="th-TH"/>
          </a:p>
        </p:txBody>
      </p:sp>
      <p:sp>
        <p:nvSpPr>
          <p:cNvPr id="447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800" cap="none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448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8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A8D9AD5-F248-4919-864A-CFD76CC027D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14/01/57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th-TH" sz="3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16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14/01/57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th-TH" sz="3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16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14/01/57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รูปแบบอิสระ 6"/>
          <p:cNvSpPr>
            <a:spLocks/>
          </p:cNvSpPr>
          <p:nvPr userDrawn="1"/>
        </p:nvSpPr>
        <p:spPr bwMode="auto">
          <a:xfrm>
            <a:off x="8769200" y="5522354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 7"/>
          <p:cNvSpPr>
            <a:spLocks/>
          </p:cNvSpPr>
          <p:nvPr userDrawn="1"/>
        </p:nvSpPr>
        <p:spPr bwMode="auto">
          <a:xfrm>
            <a:off x="7788" y="5653004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รูปแบบอิสระ 8"/>
          <p:cNvSpPr>
            <a:spLocks/>
          </p:cNvSpPr>
          <p:nvPr userDrawn="1"/>
        </p:nvSpPr>
        <p:spPr bwMode="auto">
          <a:xfrm>
            <a:off x="-5961" y="5865861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0" name="จัดกลุ่ม 66"/>
          <p:cNvGrpSpPr>
            <a:grpSpLocks noChangeAspect="1"/>
          </p:cNvGrpSpPr>
          <p:nvPr userDrawn="1"/>
        </p:nvGrpSpPr>
        <p:grpSpPr bwMode="auto">
          <a:xfrm>
            <a:off x="11655475" y="948397"/>
            <a:ext cx="426645" cy="400818"/>
            <a:chOff x="3636" y="1964"/>
            <a:chExt cx="413" cy="388"/>
          </a:xfrm>
        </p:grpSpPr>
        <p:sp>
          <p:nvSpPr>
            <p:cNvPr id="62" name="รูปแบบอิสระ 61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62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63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5" name="รูปแบบอิสระ 64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65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66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67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9" name="รูปแบบอิสระ 68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1" name="จัดกลุ่ม 18"/>
          <p:cNvGrpSpPr/>
          <p:nvPr userDrawn="1"/>
        </p:nvGrpSpPr>
        <p:grpSpPr>
          <a:xfrm>
            <a:off x="11316715" y="6212855"/>
            <a:ext cx="875471" cy="645972"/>
            <a:chOff x="7344986" y="5566058"/>
            <a:chExt cx="1750940" cy="1291943"/>
          </a:xfrm>
        </p:grpSpPr>
        <p:sp>
          <p:nvSpPr>
            <p:cNvPr id="56" name="รูปแบบอิสระ 55"/>
            <p:cNvSpPr>
              <a:spLocks/>
            </p:cNvSpPr>
            <p:nvPr userDrawn="1"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56"/>
            <p:cNvSpPr>
              <a:spLocks/>
            </p:cNvSpPr>
            <p:nvPr userDrawn="1"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57"/>
            <p:cNvSpPr>
              <a:spLocks/>
            </p:cNvSpPr>
            <p:nvPr userDrawn="1"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58"/>
            <p:cNvSpPr>
              <a:spLocks/>
            </p:cNvSpPr>
            <p:nvPr userDrawn="1"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59"/>
            <p:cNvSpPr>
              <a:spLocks/>
            </p:cNvSpPr>
            <p:nvPr userDrawn="1"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1" name="รูปแบบอิสระ 60"/>
            <p:cNvSpPr>
              <a:spLocks/>
            </p:cNvSpPr>
            <p:nvPr userDrawn="1"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2" name="จัดกลุ่ม 5"/>
          <p:cNvGrpSpPr>
            <a:grpSpLocks noChangeAspect="1"/>
          </p:cNvGrpSpPr>
          <p:nvPr userDrawn="1"/>
        </p:nvGrpSpPr>
        <p:grpSpPr bwMode="auto">
          <a:xfrm>
            <a:off x="10229" y="2874716"/>
            <a:ext cx="597228" cy="789302"/>
            <a:chOff x="2121" y="1060"/>
            <a:chExt cx="597" cy="789"/>
          </a:xfrm>
        </p:grpSpPr>
        <p:sp>
          <p:nvSpPr>
            <p:cNvPr id="49" name="รูปแบบอิสระ 48"/>
            <p:cNvSpPr>
              <a:spLocks/>
            </p:cNvSpPr>
            <p:nvPr userDrawn="1"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49"/>
            <p:cNvSpPr>
              <a:spLocks/>
            </p:cNvSpPr>
            <p:nvPr userDrawn="1"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50"/>
            <p:cNvSpPr>
              <a:spLocks/>
            </p:cNvSpPr>
            <p:nvPr userDrawn="1"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51"/>
            <p:cNvSpPr>
              <a:spLocks/>
            </p:cNvSpPr>
            <p:nvPr userDrawn="1"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3" name="รูปแบบอิสระ 52"/>
            <p:cNvSpPr>
              <a:spLocks/>
            </p:cNvSpPr>
            <p:nvPr userDrawn="1"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รูปแบบอิสระ 53"/>
            <p:cNvSpPr>
              <a:spLocks/>
            </p:cNvSpPr>
            <p:nvPr userDrawn="1"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รูปแบบอิสระ 54"/>
            <p:cNvSpPr>
              <a:spLocks/>
            </p:cNvSpPr>
            <p:nvPr userDrawn="1"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3" name="จัดกลุ่ม 16"/>
          <p:cNvGrpSpPr>
            <a:grpSpLocks noChangeAspect="1"/>
          </p:cNvGrpSpPr>
          <p:nvPr userDrawn="1"/>
        </p:nvGrpSpPr>
        <p:grpSpPr bwMode="auto">
          <a:xfrm>
            <a:off x="147295" y="-12186"/>
            <a:ext cx="1382908" cy="804243"/>
            <a:chOff x="1922" y="1129"/>
            <a:chExt cx="987" cy="574"/>
          </a:xfrm>
        </p:grpSpPr>
        <p:sp>
          <p:nvSpPr>
            <p:cNvPr id="41" name="รูปแบบอิสระ 40"/>
            <p:cNvSpPr>
              <a:spLocks/>
            </p:cNvSpPr>
            <p:nvPr userDrawn="1"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รูปแบบอิสระ 41"/>
            <p:cNvSpPr>
              <a:spLocks/>
            </p:cNvSpPr>
            <p:nvPr userDrawn="1"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3" name="รูปแบบอิสระ 42"/>
            <p:cNvSpPr>
              <a:spLocks/>
            </p:cNvSpPr>
            <p:nvPr userDrawn="1"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4" name="รูปแบบอิสระ 43"/>
            <p:cNvSpPr>
              <a:spLocks/>
            </p:cNvSpPr>
            <p:nvPr userDrawn="1"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5" name="รูปแบบอิสระ 44"/>
            <p:cNvSpPr>
              <a:spLocks/>
            </p:cNvSpPr>
            <p:nvPr userDrawn="1"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6" name="รูปแบบอิสระ 45"/>
            <p:cNvSpPr>
              <a:spLocks/>
            </p:cNvSpPr>
            <p:nvPr userDrawn="1"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7" name="รูปแบบอิสระ 46"/>
            <p:cNvSpPr>
              <a:spLocks/>
            </p:cNvSpPr>
            <p:nvPr userDrawn="1"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8" name="รูปแบบอิสระ 47"/>
            <p:cNvSpPr>
              <a:spLocks/>
            </p:cNvSpPr>
            <p:nvPr userDrawn="1"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4" name="จัดกลุ่ม 28"/>
          <p:cNvGrpSpPr>
            <a:grpSpLocks noChangeAspect="1"/>
          </p:cNvGrpSpPr>
          <p:nvPr userDrawn="1"/>
        </p:nvGrpSpPr>
        <p:grpSpPr bwMode="auto">
          <a:xfrm>
            <a:off x="7788" y="5008390"/>
            <a:ext cx="687853" cy="1147723"/>
            <a:chOff x="1901" y="2020"/>
            <a:chExt cx="1059" cy="1767"/>
          </a:xfrm>
        </p:grpSpPr>
        <p:sp>
          <p:nvSpPr>
            <p:cNvPr id="33" name="รูปแบบอิสระ 32"/>
            <p:cNvSpPr>
              <a:spLocks/>
            </p:cNvSpPr>
            <p:nvPr userDrawn="1"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4" name="รูปแบบอิสระ 33"/>
            <p:cNvSpPr>
              <a:spLocks/>
            </p:cNvSpPr>
            <p:nvPr userDrawn="1"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5" name="รูปแบบอิสระ 34"/>
            <p:cNvSpPr>
              <a:spLocks/>
            </p:cNvSpPr>
            <p:nvPr userDrawn="1"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6" name="รูปแบบอิสระ 35"/>
            <p:cNvSpPr>
              <a:spLocks/>
            </p:cNvSpPr>
            <p:nvPr userDrawn="1"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7" name="รูปแบบอิสระ 36"/>
            <p:cNvSpPr>
              <a:spLocks/>
            </p:cNvSpPr>
            <p:nvPr userDrawn="1"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8" name="รูปแบบอิสระ 37"/>
            <p:cNvSpPr>
              <a:spLocks/>
            </p:cNvSpPr>
            <p:nvPr userDrawn="1"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9" name="รูปแบบอิสระ 38"/>
            <p:cNvSpPr>
              <a:spLocks/>
            </p:cNvSpPr>
            <p:nvPr userDrawn="1"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0" name="รูปแบบอิสระ 39"/>
            <p:cNvSpPr>
              <a:spLocks/>
            </p:cNvSpPr>
            <p:nvPr userDrawn="1"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5" name="จัดกลุ่ม 52"/>
          <p:cNvGrpSpPr>
            <a:grpSpLocks noChangeAspect="1"/>
          </p:cNvGrpSpPr>
          <p:nvPr userDrawn="1"/>
        </p:nvGrpSpPr>
        <p:grpSpPr bwMode="auto">
          <a:xfrm rot="19948164">
            <a:off x="11151035" y="105974"/>
            <a:ext cx="675071" cy="772505"/>
            <a:chOff x="4634" y="754"/>
            <a:chExt cx="1164" cy="1332"/>
          </a:xfrm>
        </p:grpSpPr>
        <p:sp>
          <p:nvSpPr>
            <p:cNvPr id="25" name="รูปแบบอิสระ 24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6" name="รูปแบบอิสระ 25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7" name="รูปแบบอิสระ 26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8" name="รูปแบบอิสระ 27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9" name="รูปแบบอิสระ 28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0" name="รูปแบบอิสระ 29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1" name="รูปแบบอิสระ 30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32" name="รูปแบบอิสระ 31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16" name="จัดกลุ่ม 64"/>
          <p:cNvGrpSpPr>
            <a:grpSpLocks noChangeAspect="1"/>
          </p:cNvGrpSpPr>
          <p:nvPr userDrawn="1"/>
        </p:nvGrpSpPr>
        <p:grpSpPr bwMode="auto">
          <a:xfrm flipH="1">
            <a:off x="10790460" y="2959619"/>
            <a:ext cx="1028240" cy="1140706"/>
            <a:chOff x="2052" y="995"/>
            <a:chExt cx="768" cy="852"/>
          </a:xfrm>
        </p:grpSpPr>
        <p:sp>
          <p:nvSpPr>
            <p:cNvPr id="17" name="รูปแบบอิสระ 16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17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18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19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20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21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22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" name="รูปแบบอิสระ 23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8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E583DDF-CA54-461A-A486-592D2374C532}" type="datetimeFigureOut">
              <a:rPr lang="th-TH" smtClean="0"/>
              <a:pPr/>
              <a:t>14/01/57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800" cap="none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8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A8D9AD5-F248-4919-864A-CFD76CC027D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th-TH" sz="3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th-TH"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th-TH"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th-TH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th-TH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th-TH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/>
              <a:t>ยินดีต้อนรับนักเรียน!</a:t>
            </a: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ชื่อคุณครู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วิชาเรียน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การอ่านและการเขียน</a:t>
            </a:r>
          </a:p>
          <a:p>
            <a:pPr lvl="0"/>
            <a:r>
              <a:rPr lang="th-TH"/>
              <a:t>คณิตศาสตร์</a:t>
            </a:r>
          </a:p>
          <a:p>
            <a:pPr lvl="0"/>
            <a:r>
              <a:rPr lang="th-TH"/>
              <a:t>วิทยาศาสตร์และเทคโนโลยี</a:t>
            </a:r>
          </a:p>
          <a:p>
            <a:pPr lvl="0"/>
            <a:r>
              <a:rPr lang="th-TH"/>
              <a:t>สังคมศาสตร์</a:t>
            </a:r>
          </a:p>
          <a:p>
            <a:pPr lvl="0"/>
            <a:r>
              <a:rPr lang="th-TH"/>
              <a:t>ดนตรีและศิลปะ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การอ่าน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อธิบายหัวข้อการอ่านและกิจกรรมอย่างย่อๆ </a:t>
            </a:r>
          </a:p>
          <a:p>
            <a:pPr lvl="0"/>
            <a:r>
              <a:rPr lang="th-TH"/>
              <a:t>ใส่รายชื่อหนังสือดีไหม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การเขียน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อธิบายหัวข้อการอ่านและกิจกรรมอย่างย่อๆ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คณิตศาสตร์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อธิบายหัวข้อวิชาคณิตศาสตร์และกิจกรรมอย่างย่อๆ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วิทยาศาสตร์และเทคโนโลยี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อธิบายหัวข้อวิชาวิทยาศาสตร์และเทคโนโลยีและกิจกรรมอย่างย่อๆ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สังคมศาสตร์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เขียนรายการหัวข้อและกิจกรรมอย่างย่อๆ</a:t>
            </a:r>
          </a:p>
          <a:p>
            <a:pPr lvl="0"/>
            <a:r>
              <a:rPr lang="th-TH"/>
              <a:t>ใส่โครงการพิเศษดีไหม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ดนตรีและศิลปะ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เขียนรายการหัวข้อและกิจกรรมอย่างย่อๆ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การบ้าน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เวลาทำการบ้าน 45 นาทีทุกคืน </a:t>
            </a:r>
          </a:p>
          <a:p>
            <a:pPr lvl="0"/>
            <a:r>
              <a:rPr lang="th-TH"/>
              <a:t>กำหนดส่งเช้าวันศุกร์</a:t>
            </a:r>
          </a:p>
          <a:p>
            <a:pPr lvl="0"/>
            <a:r>
              <a:rPr lang="th-TH"/>
              <a:t>อยากได้เวลาเพิ่มหรือ ไปที่ชมรมการบ้านระหว่างพักสิ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ทัศนศึกษา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r>
              <a:rPr lang="th-TH" dirty="0"/>
              <a:t>เรามีแผนไป</a:t>
            </a:r>
            <a:r>
              <a:rPr lang="th-TH" dirty="0" err="1"/>
              <a:t>ทัศน</a:t>
            </a:r>
            <a:r>
              <a:rPr lang="th-TH" dirty="0"/>
              <a:t>ศึกษาน่าสนุกมากมายสำหรับปีนี้!</a:t>
            </a:r>
          </a:p>
          <a:p>
            <a:r>
              <a:rPr lang="th-TH" dirty="0"/>
              <a:t>ร่วมแสดงละครที่โรงละครเด็ก (วิชาการอ่าน)</a:t>
            </a:r>
          </a:p>
          <a:p>
            <a:r>
              <a:rPr lang="th-TH" dirty="0"/>
              <a:t>เก็บตัวอย่างน้ำจากสวนสาธารณะ </a:t>
            </a:r>
            <a:r>
              <a:rPr lang="th-TH" dirty="0" err="1"/>
              <a:t>Maple</a:t>
            </a:r>
            <a:r>
              <a:rPr lang="th-TH" dirty="0"/>
              <a:t> </a:t>
            </a:r>
            <a:r>
              <a:rPr lang="th-TH" dirty="0" err="1"/>
              <a:t>Grove</a:t>
            </a:r>
            <a:r>
              <a:rPr lang="th-TH" dirty="0"/>
              <a:t> (วิชาวิทยาศาสตร์)</a:t>
            </a:r>
          </a:p>
          <a:p>
            <a:r>
              <a:rPr lang="th-TH" dirty="0" err="1"/>
              <a:t>ทัศน</a:t>
            </a:r>
            <a:r>
              <a:rPr lang="th-TH" dirty="0"/>
              <a:t>ศึกษาที่ร้านขนมปัง (วิชาสังคมศึกษา)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การมาสาย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dirty="0"/>
              <a:t>เริ่มเข้าเรียนเวลา </a:t>
            </a:r>
            <a:r>
              <a:rPr lang="th-TH" dirty="0" smtClean="0"/>
              <a:t>8.15 </a:t>
            </a:r>
            <a:r>
              <a:rPr lang="th-TH" dirty="0"/>
              <a:t>น. </a:t>
            </a:r>
          </a:p>
          <a:p>
            <a:pPr lvl="0"/>
            <a:r>
              <a:rPr lang="th-TH" dirty="0"/>
              <a:t>ถ้ามาสาย ให้ไปรายงานตัวที่ห้องพักครูก่อนเข้าห้องเรียนด้วย</a:t>
            </a:r>
          </a:p>
          <a:p>
            <a:pPr lvl="0"/>
            <a:r>
              <a:rPr lang="th-TH" dirty="0"/>
              <a:t>ถ้าคุณเข้าสายสี่ครั้ง โรงเรียนจะติดต่อกับผู้ปกครองของคุณ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ตารางเรียน</a:t>
            </a:r>
          </a:p>
        </p:txBody>
      </p:sp>
      <p:graphicFrame>
        <p:nvGraphicFramePr>
          <p:cNvPr id="5" name="ตัวแทนเนื้อหา 4" descr="ตารางตัวอย่างที่มี 2 คอลัมน์และ 11 แถว" title="ตาราง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292084"/>
              </p:ext>
            </p:extLst>
          </p:nvPr>
        </p:nvGraphicFramePr>
        <p:xfrm>
          <a:off x="4479925" y="457200"/>
          <a:ext cx="6675438" cy="5774274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073275"/>
                <a:gridCol w="4602163"/>
              </a:tblGrid>
              <a:tr h="524934">
                <a:tc>
                  <a:txBody>
                    <a:bodyPr/>
                    <a:lstStyle/>
                    <a:p>
                      <a:pPr marL="0" marR="0" algn="l" defTabSz="91440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20 – 8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45</a:t>
                      </a:r>
                      <a:endParaRPr lang="th-TH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เริ่มเข้าเรียน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45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30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การอ่าน การเขียน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30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10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15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การสะกดและไวยากรณ์ 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10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15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11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00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ดนตรี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11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00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12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00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พักรับประทานอาหารกลางวัน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12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00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12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45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คณิตศาสตร์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12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45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30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สังคมศาสตร์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13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30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14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00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ห้องปฏิบัติการคอมพิวเตอร์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14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00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14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30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วิทยาศาสตร์ 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14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30 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15</a:t>
                      </a:r>
                      <a:r>
                        <a:rPr lang="en-US" sz="1600" kern="12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05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คาบว่าง (พ.), เข้าห้องสมุด (</a:t>
                      </a:r>
                      <a:r>
                        <a:rPr lang="th-TH" sz="1600" dirty="0" err="1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พฤ</a:t>
                      </a: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.)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15</a:t>
                      </a:r>
                      <a:r>
                        <a:rPr lang="en-US" sz="1600" kern="120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:</a:t>
                      </a:r>
                      <a:r>
                        <a:rPr lang="th-TH" sz="1600" smtClean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10</a:t>
                      </a:r>
                      <a:endParaRPr lang="th-TH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โรงเรียนเลิก</a:t>
                      </a:r>
                      <a:endParaRPr lang="th-TH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eelawadee" panose="020B0502040204020203" pitchFamily="34" charset="-34"/>
                        <a:ea typeface="Times New Roman"/>
                        <a:cs typeface="Leelawadee" panose="020B0502040204020203" pitchFamily="34" charset="-34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h-TH"/>
              <a:t>นี่คือวันทั่วๆ ไปในชั้นเรียนของเรา</a:t>
            </a:r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ให้นำสิ่งต่อไปนี้มาทุกวัน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/>
              <a:t>ดินสอเบอร์ 2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h-TH"/>
              <a:t>ห้ามนำสิ่งต่อไปนี้มา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h-TH"/>
              <a:t>อุปกรณ์อิเล็กทรอนิกส์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อุปกรณ์</a:t>
            </a:r>
          </a:p>
        </p:txBody>
      </p:sp>
    </p:spTree>
    <p:extLst>
      <p:ext uri="{BB962C8B-B14F-4D97-AF65-F5344CB8AC3E}">
        <p14:creationId xmlns:p14="http://schemas.microsoft.com/office/powerpoint/2010/main" val="21463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แหล่งข้อมูล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ห้องสมุด</a:t>
            </a:r>
          </a:p>
          <a:p>
            <a:pPr lvl="0"/>
            <a:r>
              <a:rPr lang="th-TH"/>
              <a:t>ห้องปฏิบัติการคอมพิวเตอร์</a:t>
            </a:r>
          </a:p>
          <a:p>
            <a:pPr lvl="0"/>
            <a:r>
              <a:rPr lang="th-TH"/>
              <a:t>ผู้ช่วยครู</a:t>
            </a:r>
          </a:p>
          <a:p>
            <a:pPr lvl="0"/>
            <a:r>
              <a:rPr lang="th-TH"/>
              <a:t>อาสาสมัครผู้ปกครอง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ใครมีคำถามบ้าง</a:t>
            </a:r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ขอให้</a:t>
            </a:r>
            <a:r>
              <a:rPr lang="th-TH" dirty="0" smtClean="0"/>
              <a:t>เป็นปี</a:t>
            </a:r>
            <a:r>
              <a:rPr lang="th-TH" dirty="0"/>
              <a:t>ที่ดี!</a:t>
            </a:r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เรียนรู้เกี่ยวกับชั้นเรียนของเรา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dirty="0"/>
              <a:t>ครูผู้สอน</a:t>
            </a:r>
          </a:p>
          <a:p>
            <a:r>
              <a:rPr lang="th-TH" dirty="0"/>
              <a:t>เป้าหมายและสังคมของชั้นเรียน</a:t>
            </a:r>
          </a:p>
          <a:p>
            <a:r>
              <a:rPr lang="th-TH" dirty="0"/>
              <a:t>วิชา</a:t>
            </a:r>
          </a:p>
          <a:p>
            <a:r>
              <a:rPr lang="th-TH" dirty="0"/>
              <a:t>การบ้านและการ</a:t>
            </a:r>
            <a:r>
              <a:rPr lang="th-TH" dirty="0" err="1"/>
              <a:t>ทัศน</a:t>
            </a:r>
            <a:r>
              <a:rPr lang="th-TH" dirty="0"/>
              <a:t>ศึกษา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 dirty="0"/>
              <a:t>กำหนดการ/การมาสาย</a:t>
            </a:r>
          </a:p>
          <a:p>
            <a:r>
              <a:rPr lang="th-TH" dirty="0"/>
              <a:t>อุปกรณ์</a:t>
            </a:r>
          </a:p>
          <a:p>
            <a:r>
              <a:rPr lang="th-TH" dirty="0"/>
              <a:t>การขอความช่วยเหลือ </a:t>
            </a:r>
          </a:p>
          <a:p>
            <a:r>
              <a:rPr lang="th-TH" dirty="0"/>
              <a:t>ใครมีคำถามบ้าง โปรดยกมือ</a:t>
            </a:r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ประสบการณ์ของฉัน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/>
              <a:t>ฉันเคยสอนหนังสือมา x ปี</a:t>
            </a:r>
          </a:p>
          <a:p>
            <a:r>
              <a:rPr lang="th-TH"/>
              <a:t>ฉันสอนชั้น x และชั้น x</a:t>
            </a:r>
          </a:p>
          <a:p>
            <a:r>
              <a:rPr lang="th-TH"/>
              <a:t>มีเรื่องตลกในชั้นเรียนจะเล่าให้ฟัง…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h-TH"/>
              <a:t>ประวัติของฉัน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h-TH"/>
              <a:t>ฉันโตมาในเมือง</a:t>
            </a:r>
          </a:p>
          <a:p>
            <a:r>
              <a:rPr lang="th-TH"/>
              <a:t>ฉันเข้าเรียนที่ (ชื่อโรงเรียนประถมศึกษา, ชื่อโรงเรียนมัธยมศึกษา และชื่อวิทยาลัย)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มาทำความรู้จักกัน</a:t>
            </a: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ครอบครัวของฉัน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/>
              <a:t>สามีภรรยา/คู่สมรส</a:t>
            </a:r>
          </a:p>
          <a:p>
            <a:r>
              <a:rPr lang="th-TH"/>
              <a:t>บุตรหลาน</a:t>
            </a:r>
          </a:p>
          <a:p>
            <a:r>
              <a:rPr lang="th-TH"/>
              <a:t>สัตว์เลี้ยงของฉัน</a:t>
            </a:r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งานอดิเรก/ความสนใจ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เล่นสกี</a:t>
            </a:r>
          </a:p>
          <a:p>
            <a:pPr lvl="0"/>
            <a:r>
              <a:rPr lang="th-TH"/>
              <a:t>อ่านนิยายสยองขวัญ</a:t>
            </a:r>
          </a:p>
          <a:p>
            <a:pPr lvl="0"/>
            <a:r>
              <a:rPr lang="th-TH"/>
              <a:t>ถ่ายภาพ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การติดต่อสื่อสาร 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อีเมลของฉัน: </a:t>
            </a:r>
          </a:p>
          <a:p>
            <a:pPr lvl="0"/>
            <a:r>
              <a:rPr lang="th-TH"/>
              <a:t>หมายเลขโทรศัพท์ของฉัน:</a:t>
            </a:r>
          </a:p>
          <a:p>
            <a:pPr lvl="0"/>
            <a:r>
              <a:rPr lang="th-TH"/>
              <a:t>เว็บไซต์ชั้นเรียน: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จุดมุ่งหมายของชั้นเรียน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เรียนรู้ทักษะใหม่ๆ </a:t>
            </a:r>
          </a:p>
          <a:p>
            <a:pPr lvl="0"/>
            <a:r>
              <a:rPr lang="th-TH"/>
              <a:t>ค้นหาความสนใจใหม่ๆ</a:t>
            </a:r>
          </a:p>
          <a:p>
            <a:pPr lvl="0"/>
            <a:r>
              <a:rPr lang="th-TH"/>
              <a:t>พบเพื่อนใหม่</a:t>
            </a:r>
          </a:p>
          <a:p>
            <a:pPr lvl="0"/>
            <a:r>
              <a:rPr lang="th-TH"/>
              <a:t>สนุกกับการเรียนและช่วยเหลือกัน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สังคมในชั้นเรียน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กฎของห้องเรียนที่จะทำให้พวกเราเข้ากันได้ดี: </a:t>
            </a:r>
          </a:p>
          <a:p>
            <a:pPr lvl="1"/>
            <a:r>
              <a:rPr lang="th-TH"/>
              <a:t>เคารพผู้อื่นและมีความรับผิดชอบ</a:t>
            </a:r>
          </a:p>
          <a:p>
            <a:pPr lvl="1"/>
            <a:r>
              <a:rPr lang="th-TH"/>
              <a:t>มีระเบียบและปฏิบัติตามคำสั่ง</a:t>
            </a:r>
          </a:p>
          <a:p>
            <a:pPr lvl="1"/>
            <a:r>
              <a:rPr lang="th-TH"/>
              <a:t>ตรงต่อเวลา</a:t>
            </a:r>
          </a:p>
          <a:p>
            <a:pPr lvl="1"/>
            <a:r>
              <a:rPr lang="th-TH"/>
              <a:t>เตรียมพร้อมเสมอ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ปิดเทอม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8AB40F26-51DC-457F-99F9-DB9BDBFC79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977055-D136-4AE0-81F6-E90DC9E45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23BCF9-7141-435E-98C3-8D139CF519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545</Words>
  <Application>Microsoft Office PowerPoint</Application>
  <PresentationFormat>แบบจอกว้าง</PresentationFormat>
  <Paragraphs>112</Paragraphs>
  <Slides>23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23</vt:i4>
      </vt:variant>
    </vt:vector>
  </HeadingPairs>
  <TitlesOfParts>
    <vt:vector size="27" baseType="lpstr">
      <vt:lpstr>Arial</vt:lpstr>
      <vt:lpstr>Leelawadee</vt:lpstr>
      <vt:lpstr>Times New Roman</vt:lpstr>
      <vt:lpstr>เปิดเทอม 16x9</vt:lpstr>
      <vt:lpstr>ยินดีต้อนรับนักเรียน!</vt:lpstr>
      <vt:lpstr>ตารางเรียน</vt:lpstr>
      <vt:lpstr>เรียนรู้เกี่ยวกับชั้นเรียนของเรา</vt:lpstr>
      <vt:lpstr>มาทำความรู้จักกัน</vt:lpstr>
      <vt:lpstr>ครอบครัวของฉัน</vt:lpstr>
      <vt:lpstr>งานอดิเรก/ความสนใจ</vt:lpstr>
      <vt:lpstr>การติดต่อสื่อสาร </vt:lpstr>
      <vt:lpstr>จุดมุ่งหมายของชั้นเรียน</vt:lpstr>
      <vt:lpstr>สังคมในชั้นเรียน</vt:lpstr>
      <vt:lpstr>วิชาเรียน</vt:lpstr>
      <vt:lpstr>การอ่าน</vt:lpstr>
      <vt:lpstr>การเขียน</vt:lpstr>
      <vt:lpstr>คณิตศาสตร์</vt:lpstr>
      <vt:lpstr>วิทยาศาสตร์และเทคโนโลยี</vt:lpstr>
      <vt:lpstr>สังคมศาสตร์</vt:lpstr>
      <vt:lpstr>ดนตรีและศิลปะ</vt:lpstr>
      <vt:lpstr>การบ้าน</vt:lpstr>
      <vt:lpstr>ทัศนศึกษา</vt:lpstr>
      <vt:lpstr>การมาสาย</vt:lpstr>
      <vt:lpstr>อุปกรณ์</vt:lpstr>
      <vt:lpstr>แหล่งข้อมูล</vt:lpstr>
      <vt:lpstr>ใครมีคำถามบ้าง</vt:lpstr>
      <vt:lpstr>ขอให้เป็นปีที่ดี!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2013-07-30T15:42:55Z</dcterms:created>
  <dcterms:modified xsi:type="dcterms:W3CDTF">2014-01-14T07:53:36Z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