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37" autoAdjust="0"/>
  </p:normalViewPr>
  <p:slideViewPr>
    <p:cSldViewPr>
      <p:cViewPr varScale="1">
        <p:scale>
          <a:sx n="77" d="100"/>
          <a:sy n="77" d="100"/>
        </p:scale>
        <p:origin x="2904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6D793E0B-B97B-4409-ABE0-557859E48B65}" type="datetimeFigureOut">
              <a:rPr lang="th-TH" smtClean="0">
                <a:latin typeface="Leelawadee" panose="020B0502040204020203" pitchFamily="34" charset="-34"/>
              </a:rPr>
              <a:t>18/12/56</a:t>
            </a:fld>
            <a:endParaRPr lang="th-TH" dirty="0">
              <a:latin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45F31C6-8409-4E0F-AFD4-5691304EC96E}" type="slidenum">
              <a:rPr lang="th-TH" smtClean="0">
                <a:latin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>
                <a:latin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>
                <a:latin typeface="Leelawadee" panose="020B0502040204020203" pitchFamily="34" charset="-34"/>
              </a:defRPr>
            </a:lvl1pPr>
          </a:lstStyle>
          <a:p>
            <a:fld id="{D99534B9-6B5A-4379-9BB9-90CB48007E7F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>
                <a:latin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>
                <a:latin typeface="Leelawadee" panose="020B0502040204020203" pitchFamily="34" charset="-34"/>
              </a:defRPr>
            </a:lvl1pPr>
          </a:lstStyle>
          <a:p>
            <a:fld id="{7DBB298C-95CC-4205-A540-F80A718015AE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1pPr>
    <a:lvl2pPr marL="509412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2pPr>
    <a:lvl3pPr marL="1018824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3pPr>
    <a:lvl4pPr marL="1528237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4pPr>
    <a:lvl5pPr marL="2037649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5pPr>
    <a:lvl6pPr marL="2547061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7" name="ตัวแทนรูปบนสไลด์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13" name="รูปภาพ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 dirty="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 dirty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9" name="รูปภาพ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9" name="รูปภาพ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9" name="รูปภาพ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9" name="รูปภาพ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9" name="รูปภาพ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สี่เหลี่ยมผืนผ้า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รูปแบบอิสร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16F523D-5D85-43C4-B80F-2367B89E30C9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720D751-88AA-4ED9-8DF9-B600986EE5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th-TH" sz="48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30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6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สุ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ข</a:t>
            </a:r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/>
              <a:t>สั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ต์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วั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บนเนอร์วันครบรอบ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กำหนดเอง</PresentationFormat>
  <Paragraphs>42</Paragraphs>
  <Slides>14</Slides>
  <Notes>14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17" baseType="lpstr">
      <vt:lpstr>Arial</vt:lpstr>
      <vt:lpstr>Leelawadee</vt:lpstr>
      <vt:lpstr>แบนเนอร์วันครบรอบ</vt:lpstr>
      <vt:lpstr>สุ</vt:lpstr>
      <vt:lpstr>ข</vt:lpstr>
      <vt:lpstr>สั</vt:lpstr>
      <vt:lpstr>น</vt:lpstr>
      <vt:lpstr>ต์</vt:lpstr>
      <vt:lpstr>วั</vt:lpstr>
      <vt:lpstr>น</vt:lpstr>
      <vt:lpstr>ค</vt:lpstr>
      <vt:lpstr>ร</vt:lpstr>
      <vt:lpstr>บ</vt:lpstr>
      <vt:lpstr>ร</vt:lpstr>
      <vt:lpstr>อ</vt:lpstr>
      <vt:lpstr>บ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2013-12-18T07:32:42Z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