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025" autoAdjust="0"/>
    <p:restoredTop sz="96207" autoAdjust="0"/>
  </p:normalViewPr>
  <p:slideViewPr>
    <p:cSldViewPr snapToGrid="0">
      <p:cViewPr varScale="1">
        <p:scale>
          <a:sx n="112" d="100"/>
          <a:sy n="112" d="100"/>
        </p:scale>
        <p:origin x="378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ส่วนหัว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th-TH" sz="1200"/>
            </a:lvl1pPr>
          </a:lstStyle>
          <a:p>
            <a:endParaRPr lang="th-TH" dirty="0">
              <a:latin typeface="Leelawadee" panose="020B0502040204020203" pitchFamily="34" charset="-34"/>
            </a:endParaRPr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th-TH" sz="1200"/>
            </a:lvl1pPr>
          </a:lstStyle>
          <a:p>
            <a:fld id="{6CA66B3E-0E9F-47BB-95C7-3A8734A4C744}" type="datetimeFigureOut">
              <a:rPr lang="th-TH" smtClean="0">
                <a:latin typeface="Leelawadee" panose="020B0502040204020203" pitchFamily="34" charset="-34"/>
              </a:rPr>
              <a:t>18/12/56</a:t>
            </a:fld>
            <a:endParaRPr lang="th-TH" dirty="0">
              <a:latin typeface="Leelawadee" panose="020B0502040204020203" pitchFamily="34" charset="-34"/>
            </a:endParaRPr>
          </a:p>
        </p:txBody>
      </p:sp>
      <p:sp>
        <p:nvSpPr>
          <p:cNvPr id="4" name="ตัวแทนส่วนท้าย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th-TH" sz="1200"/>
            </a:lvl1pPr>
          </a:lstStyle>
          <a:p>
            <a:endParaRPr lang="th-TH" dirty="0">
              <a:latin typeface="Leelawadee" panose="020B05020402040202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ส่วนหัว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latinLnBrk="0">
              <a:defRPr lang="th-TH" sz="1200">
                <a:latin typeface="Leelawadee" panose="020B0502040204020203" pitchFamily="34" charset="-34"/>
              </a:defRPr>
            </a:lvl1pPr>
          </a:lstStyle>
          <a:p>
            <a:endParaRPr lang="th-TH" dirty="0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latinLnBrk="0">
              <a:defRPr lang="th-TH" sz="1200">
                <a:latin typeface="Leelawadee" panose="020B0502040204020203" pitchFamily="34" charset="-34"/>
              </a:defRPr>
            </a:lvl1pPr>
          </a:lstStyle>
          <a:p>
            <a:fld id="{464665B6-2736-48DE-BC9C-D0C5352A5DB3}" type="datetimeFigureOut">
              <a:rPr lang="th-TH" smtClean="0"/>
              <a:pPr/>
              <a:t>18/12/56</a:t>
            </a:fld>
            <a:endParaRPr lang="th-TH" dirty="0"/>
          </a:p>
        </p:txBody>
      </p:sp>
      <p:sp>
        <p:nvSpPr>
          <p:cNvPr id="4" name="ตัวแทนรูปบนสไลด์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 dirty="0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 dirty="0"/>
              <a:t>คลิกเพื่อแก้ไขสไตล์ข้อความต้นแบบ</a:t>
            </a:r>
          </a:p>
          <a:p>
            <a:pPr lvl="1"/>
            <a:r>
              <a:rPr lang="th-TH" dirty="0"/>
              <a:t>ระดับที่สอง</a:t>
            </a:r>
          </a:p>
          <a:p>
            <a:pPr lvl="2"/>
            <a:r>
              <a:rPr lang="th-TH" dirty="0"/>
              <a:t>ระดับที่สาม</a:t>
            </a:r>
          </a:p>
          <a:p>
            <a:pPr lvl="3"/>
            <a:r>
              <a:rPr lang="th-TH" dirty="0"/>
              <a:t>ระดับที่สี่</a:t>
            </a:r>
          </a:p>
          <a:p>
            <a:pPr lvl="4"/>
            <a:r>
              <a:rPr lang="th-TH" dirty="0"/>
              <a:t>ระดับที่ห้า</a:t>
            </a:r>
          </a:p>
        </p:txBody>
      </p:sp>
      <p:sp>
        <p:nvSpPr>
          <p:cNvPr id="6" name="ตัวแทนส่วนท้าย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latinLnBrk="0">
              <a:defRPr lang="th-TH" sz="1200">
                <a:latin typeface="Leelawadee" panose="020B0502040204020203" pitchFamily="34" charset="-34"/>
              </a:defRPr>
            </a:lvl1pPr>
          </a:lstStyle>
          <a:p>
            <a:endParaRPr lang="th-TH" dirty="0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latinLnBrk="0">
              <a:defRPr lang="th-TH" sz="1200">
                <a:latin typeface="Leelawadee" panose="020B0502040204020203" pitchFamily="34" charset="-34"/>
              </a:defRPr>
            </a:lvl1pPr>
          </a:lstStyle>
          <a:p>
            <a:fld id="{C721DBED-FDD1-49F3-8841-BA1304AA9CCD}" type="slidenum">
              <a:rPr lang="th-TH" smtClean="0"/>
              <a:pPr/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lang="th-TH" sz="1200" kern="1200">
        <a:solidFill>
          <a:schemeClr val="tx1"/>
        </a:solidFill>
        <a:latin typeface="Leelawadee" panose="020B0502040204020203" pitchFamily="34" charset="-34"/>
        <a:ea typeface="+mn-ea"/>
        <a:cs typeface="+mn-cs"/>
      </a:defRPr>
    </a:lvl1pPr>
    <a:lvl2pPr marL="457200" algn="l" defTabSz="914400" rtl="0" eaLnBrk="1" latinLnBrk="0" hangingPunct="1">
      <a:defRPr lang="th-TH" sz="1200" kern="1200">
        <a:solidFill>
          <a:schemeClr val="tx1"/>
        </a:solidFill>
        <a:latin typeface="Leelawadee" panose="020B0502040204020203" pitchFamily="34" charset="-34"/>
        <a:ea typeface="+mn-ea"/>
        <a:cs typeface="+mn-cs"/>
      </a:defRPr>
    </a:lvl2pPr>
    <a:lvl3pPr marL="914400" algn="l" defTabSz="914400" rtl="0" eaLnBrk="1" latinLnBrk="0" hangingPunct="1">
      <a:defRPr lang="th-TH" sz="1200" kern="1200">
        <a:solidFill>
          <a:schemeClr val="tx1"/>
        </a:solidFill>
        <a:latin typeface="Leelawadee" panose="020B0502040204020203" pitchFamily="34" charset="-34"/>
        <a:ea typeface="+mn-ea"/>
        <a:cs typeface="+mn-cs"/>
      </a:defRPr>
    </a:lvl3pPr>
    <a:lvl4pPr marL="1371600" algn="l" defTabSz="914400" rtl="0" eaLnBrk="1" latinLnBrk="0" hangingPunct="1">
      <a:defRPr lang="th-TH" sz="1200" kern="1200">
        <a:solidFill>
          <a:schemeClr val="tx1"/>
        </a:solidFill>
        <a:latin typeface="Leelawadee" panose="020B0502040204020203" pitchFamily="34" charset="-34"/>
        <a:ea typeface="+mn-ea"/>
        <a:cs typeface="+mn-cs"/>
      </a:defRPr>
    </a:lvl4pPr>
    <a:lvl5pPr marL="1828800" algn="l" defTabSz="914400" rtl="0" eaLnBrk="1" latinLnBrk="0" hangingPunct="1">
      <a:defRPr lang="th-TH" sz="1200" kern="1200">
        <a:solidFill>
          <a:schemeClr val="tx1"/>
        </a:solidFill>
        <a:latin typeface="Leelawadee" panose="020B0502040204020203" pitchFamily="34" charset="-34"/>
        <a:ea typeface="+mn-ea"/>
        <a:cs typeface="+mn-cs"/>
      </a:defRPr>
    </a:lvl5pPr>
    <a:lvl6pPr marL="2286000" algn="l" defTabSz="914400" rtl="0" eaLnBrk="1" latinLnBrk="0" hangingPunct="1">
      <a:defRPr lang="th-TH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lang="th-TH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lang="th-TH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lang="th-TH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th-TH" dirty="0" smtClean="0">
                <a:latin typeface="Leelawadee" panose="020B0502040204020203" pitchFamily="34" charset="-34"/>
                <a:cs typeface="Leelawadee" panose="020B0502040204020203" pitchFamily="34" charset="-34"/>
              </a:rPr>
              <a:t>ถ้าต้องการเปลี่ยนรูปภาพ เพียงแค่เลือกที่รูปภาพแล้วลบ แล้วใช้ไอคอน แทรกรูปภาพ เพื่อแทนที่ด้วยรูปภาพของคุณเอง!</a:t>
            </a:r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t>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2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053344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3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76731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4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9403413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5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3997190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6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3717276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721DBED-FDD1-49F3-8841-BA1304AA9CCD}" type="slidenum">
              <a:rPr lang="th-TH" smtClean="0"/>
              <a:pPr/>
              <a:t>7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5763692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สไลด์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รูปแบบอิสระ 6"/>
          <p:cNvSpPr/>
          <p:nvPr userDrawn="1"/>
        </p:nvSpPr>
        <p:spPr>
          <a:xfrm>
            <a:off x="476021" y="4038206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" name="รูปแบบอิสระ 7"/>
          <p:cNvSpPr/>
          <p:nvPr userDrawn="1"/>
        </p:nvSpPr>
        <p:spPr>
          <a:xfrm>
            <a:off x="459928" y="4874730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" name="รูปแบบอิสระ 382"/>
          <p:cNvSpPr>
            <a:spLocks noEditPoints="1"/>
          </p:cNvSpPr>
          <p:nvPr userDrawn="1"/>
        </p:nvSpPr>
        <p:spPr bwMode="auto">
          <a:xfrm rot="18995512">
            <a:off x="9030712" y="4130045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" name="รูปแบบอิสระ 383"/>
          <p:cNvSpPr>
            <a:spLocks noEditPoints="1"/>
          </p:cNvSpPr>
          <p:nvPr userDrawn="1"/>
        </p:nvSpPr>
        <p:spPr bwMode="auto">
          <a:xfrm rot="203335">
            <a:off x="9260678" y="4243224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8" name="รูปแบบอิสระ 384"/>
          <p:cNvSpPr>
            <a:spLocks noEditPoints="1"/>
          </p:cNvSpPr>
          <p:nvPr userDrawn="1"/>
        </p:nvSpPr>
        <p:spPr bwMode="auto">
          <a:xfrm>
            <a:off x="9451526" y="5127499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11"/>
          <p:cNvSpPr/>
          <p:nvPr userDrawn="1"/>
        </p:nvSpPr>
        <p:spPr>
          <a:xfrm flipH="1">
            <a:off x="449986" y="303718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0" name="รูปแบบอิสระ 382"/>
          <p:cNvSpPr>
            <a:spLocks noEditPoints="1"/>
          </p:cNvSpPr>
          <p:nvPr userDrawn="1"/>
        </p:nvSpPr>
        <p:spPr bwMode="auto">
          <a:xfrm rot="18995512">
            <a:off x="1138841" y="4061753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1" name="รูปแบบอิสระ 385"/>
          <p:cNvSpPr>
            <a:spLocks noEditPoints="1"/>
          </p:cNvSpPr>
          <p:nvPr userDrawn="1"/>
        </p:nvSpPr>
        <p:spPr bwMode="auto">
          <a:xfrm rot="10373960">
            <a:off x="2471015" y="1038729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2" name="รูปแบบอิสระ 383"/>
          <p:cNvSpPr>
            <a:spLocks noEditPoints="1"/>
          </p:cNvSpPr>
          <p:nvPr userDrawn="1"/>
        </p:nvSpPr>
        <p:spPr bwMode="auto">
          <a:xfrm rot="1070092">
            <a:off x="1337960" y="4299682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" name="รูปแบบอิสระ 382"/>
          <p:cNvSpPr>
            <a:spLocks noEditPoints="1"/>
          </p:cNvSpPr>
          <p:nvPr userDrawn="1"/>
        </p:nvSpPr>
        <p:spPr bwMode="auto">
          <a:xfrm rot="5400000" flipH="1">
            <a:off x="3585006" y="509685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" name="รูปแบบอิสระ 383"/>
          <p:cNvSpPr>
            <a:spLocks noEditPoints="1"/>
          </p:cNvSpPr>
          <p:nvPr userDrawn="1"/>
        </p:nvSpPr>
        <p:spPr bwMode="auto">
          <a:xfrm rot="20948190" flipH="1">
            <a:off x="2837038" y="571846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pic>
        <p:nvPicPr>
          <p:cNvPr id="15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9308" y="358435"/>
            <a:ext cx="4231455" cy="4612371"/>
          </a:xfrm>
          <a:prstGeom prst="rect">
            <a:avLst/>
          </a:prstGeom>
        </p:spPr>
      </p:pic>
      <p:grpSp>
        <p:nvGrpSpPr>
          <p:cNvPr id="16" name="จัดกลุ่ม 18"/>
          <p:cNvGrpSpPr/>
          <p:nvPr userDrawn="1"/>
        </p:nvGrpSpPr>
        <p:grpSpPr>
          <a:xfrm rot="513181" flipH="1">
            <a:off x="1368186" y="858903"/>
            <a:ext cx="1203997" cy="2056901"/>
            <a:chOff x="8537239" y="844708"/>
            <a:chExt cx="905932" cy="1547689"/>
          </a:xfrm>
        </p:grpSpPr>
        <p:sp>
          <p:nvSpPr>
            <p:cNvPr id="489" name="รูปแบบอิสระ 541"/>
            <p:cNvSpPr>
              <a:spLocks/>
            </p:cNvSpPr>
            <p:nvPr userDrawn="1"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0" name="รูปแบบอิสระ 542"/>
            <p:cNvSpPr>
              <a:spLocks/>
            </p:cNvSpPr>
            <p:nvPr userDrawn="1"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1" name="รูปแบบอิสระ 543"/>
            <p:cNvSpPr>
              <a:spLocks/>
            </p:cNvSpPr>
            <p:nvPr userDrawn="1"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2" name="รูปแบบอิสระ 544"/>
            <p:cNvSpPr>
              <a:spLocks/>
            </p:cNvSpPr>
            <p:nvPr userDrawn="1"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3" name="รูปแบบอิสระ 545"/>
            <p:cNvSpPr>
              <a:spLocks/>
            </p:cNvSpPr>
            <p:nvPr userDrawn="1"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4" name="รูปแบบอิสระ 546"/>
            <p:cNvSpPr>
              <a:spLocks/>
            </p:cNvSpPr>
            <p:nvPr userDrawn="1"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5" name="รูปแบบอิสระ 547"/>
            <p:cNvSpPr>
              <a:spLocks/>
            </p:cNvSpPr>
            <p:nvPr userDrawn="1"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6" name="รูปแบบอิสระ 548"/>
            <p:cNvSpPr>
              <a:spLocks/>
            </p:cNvSpPr>
            <p:nvPr userDrawn="1"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7" name="รูปแบบอิสระ 549"/>
            <p:cNvSpPr>
              <a:spLocks/>
            </p:cNvSpPr>
            <p:nvPr userDrawn="1"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8" name="สี่เหลี่ยม 550"/>
            <p:cNvSpPr>
              <a:spLocks noChangeArrowheads="1"/>
            </p:cNvSpPr>
            <p:nvPr userDrawn="1"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9" name="รูปแบบอิสระ 551"/>
            <p:cNvSpPr>
              <a:spLocks/>
            </p:cNvSpPr>
            <p:nvPr userDrawn="1"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0" name="สี่เหลี่ยม 552"/>
            <p:cNvSpPr>
              <a:spLocks noChangeArrowheads="1"/>
            </p:cNvSpPr>
            <p:nvPr userDrawn="1"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1" name="รูปแบบอิสระ 553"/>
            <p:cNvSpPr>
              <a:spLocks/>
            </p:cNvSpPr>
            <p:nvPr userDrawn="1"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2" name="รูปแบบอิสระ 554"/>
            <p:cNvSpPr>
              <a:spLocks/>
            </p:cNvSpPr>
            <p:nvPr userDrawn="1"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3" name="รูปแบบอิสระ 555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4" name="รูปแบบอิสระ 556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5" name="รูปแบบอิสระ 557"/>
            <p:cNvSpPr>
              <a:spLocks/>
            </p:cNvSpPr>
            <p:nvPr userDrawn="1"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6" name="สี่เหลี่ยม 558"/>
            <p:cNvSpPr>
              <a:spLocks noChangeArrowheads="1"/>
            </p:cNvSpPr>
            <p:nvPr userDrawn="1"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7" name="รูปแบบอิสระ 559"/>
            <p:cNvSpPr>
              <a:spLocks/>
            </p:cNvSpPr>
            <p:nvPr userDrawn="1"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8" name="รูปแบบอิสระ 560"/>
            <p:cNvSpPr>
              <a:spLocks/>
            </p:cNvSpPr>
            <p:nvPr userDrawn="1"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9" name="รูปแบบอิสระ 561"/>
            <p:cNvSpPr>
              <a:spLocks/>
            </p:cNvSpPr>
            <p:nvPr userDrawn="1"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0" name="รูปแบบอิสระ 562"/>
            <p:cNvSpPr>
              <a:spLocks/>
            </p:cNvSpPr>
            <p:nvPr userDrawn="1"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1" name="รูปแบบอิสระ 563"/>
            <p:cNvSpPr>
              <a:spLocks/>
            </p:cNvSpPr>
            <p:nvPr userDrawn="1"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2" name="รูปแบบอิสระ 564"/>
            <p:cNvSpPr>
              <a:spLocks/>
            </p:cNvSpPr>
            <p:nvPr userDrawn="1"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3" name="สี่เหลี่ยม 565"/>
            <p:cNvSpPr>
              <a:spLocks noChangeArrowheads="1"/>
            </p:cNvSpPr>
            <p:nvPr userDrawn="1"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4" name="รูปแบบอิสระ 566"/>
            <p:cNvSpPr>
              <a:spLocks/>
            </p:cNvSpPr>
            <p:nvPr userDrawn="1"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5" name="รูปแบบอิสระ 567"/>
            <p:cNvSpPr>
              <a:spLocks/>
            </p:cNvSpPr>
            <p:nvPr userDrawn="1"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6" name="รูปแบบอิสระ 568"/>
            <p:cNvSpPr>
              <a:spLocks noEditPoints="1"/>
            </p:cNvSpPr>
            <p:nvPr userDrawn="1"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7" name="รูปแบบอิสระ 569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8" name="รูปแบบอิสระ 570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9" name="รูปแบบอิสระ 571"/>
            <p:cNvSpPr>
              <a:spLocks/>
            </p:cNvSpPr>
            <p:nvPr userDrawn="1"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0" name="รูปแบบอิสระ 572"/>
            <p:cNvSpPr>
              <a:spLocks/>
            </p:cNvSpPr>
            <p:nvPr userDrawn="1"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1" name="รูปแบบอิสระ 573"/>
            <p:cNvSpPr>
              <a:spLocks/>
            </p:cNvSpPr>
            <p:nvPr userDrawn="1"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2" name="รูปแบบอิสระ 574"/>
            <p:cNvSpPr>
              <a:spLocks/>
            </p:cNvSpPr>
            <p:nvPr userDrawn="1"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3" name="รูปแบบอิสระ 575"/>
            <p:cNvSpPr>
              <a:spLocks/>
            </p:cNvSpPr>
            <p:nvPr userDrawn="1"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4" name="รูปแบบอิสระ 576"/>
            <p:cNvSpPr>
              <a:spLocks/>
            </p:cNvSpPr>
            <p:nvPr userDrawn="1"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5" name="รูปแบบอิสระ 577"/>
            <p:cNvSpPr>
              <a:spLocks/>
            </p:cNvSpPr>
            <p:nvPr userDrawn="1"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6" name="รูปแบบอิสระ 578"/>
            <p:cNvSpPr>
              <a:spLocks/>
            </p:cNvSpPr>
            <p:nvPr userDrawn="1"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7" name="รูปแบบอิสระ 579"/>
            <p:cNvSpPr>
              <a:spLocks/>
            </p:cNvSpPr>
            <p:nvPr userDrawn="1"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8" name="สี่เหลี่ยม 580"/>
            <p:cNvSpPr>
              <a:spLocks noChangeArrowheads="1"/>
            </p:cNvSpPr>
            <p:nvPr userDrawn="1"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9" name="รูปแบบอิสระ 581"/>
            <p:cNvSpPr>
              <a:spLocks/>
            </p:cNvSpPr>
            <p:nvPr userDrawn="1"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0" name="รูปแบบอิสระ 582"/>
            <p:cNvSpPr>
              <a:spLocks/>
            </p:cNvSpPr>
            <p:nvPr userDrawn="1"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1" name="รูปแบบอิสระ 583"/>
            <p:cNvSpPr>
              <a:spLocks/>
            </p:cNvSpPr>
            <p:nvPr userDrawn="1"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2" name="รูปแบบอิสระ 584"/>
            <p:cNvSpPr>
              <a:spLocks/>
            </p:cNvSpPr>
            <p:nvPr userDrawn="1"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3" name="รูปแบบอิสระ 585"/>
            <p:cNvSpPr>
              <a:spLocks/>
            </p:cNvSpPr>
            <p:nvPr userDrawn="1"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4" name="รูปแบบอิสระ 586"/>
            <p:cNvSpPr>
              <a:spLocks/>
            </p:cNvSpPr>
            <p:nvPr userDrawn="1"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5" name="รูปแบบอิสระ 587"/>
            <p:cNvSpPr>
              <a:spLocks/>
            </p:cNvSpPr>
            <p:nvPr userDrawn="1"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6" name="รูปแบบอิสระ 588"/>
            <p:cNvSpPr>
              <a:spLocks/>
            </p:cNvSpPr>
            <p:nvPr userDrawn="1"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7" name="รูปแบบอิสระ 589"/>
            <p:cNvSpPr>
              <a:spLocks/>
            </p:cNvSpPr>
            <p:nvPr userDrawn="1"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8" name="รูปแบบอิสระ 590"/>
            <p:cNvSpPr>
              <a:spLocks/>
            </p:cNvSpPr>
            <p:nvPr userDrawn="1"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9" name="รูปแบบอิสระ 591"/>
            <p:cNvSpPr>
              <a:spLocks/>
            </p:cNvSpPr>
            <p:nvPr userDrawn="1"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0" name="รูปแบบอิสระ 592"/>
            <p:cNvSpPr>
              <a:spLocks/>
            </p:cNvSpPr>
            <p:nvPr userDrawn="1"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1" name="รูปแบบอิสระ 593"/>
            <p:cNvSpPr>
              <a:spLocks/>
            </p:cNvSpPr>
            <p:nvPr userDrawn="1"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2" name="รูปแบบอิสระ 594"/>
            <p:cNvSpPr>
              <a:spLocks/>
            </p:cNvSpPr>
            <p:nvPr userDrawn="1"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3" name="รูปแบบอิสระ 595"/>
            <p:cNvSpPr>
              <a:spLocks/>
            </p:cNvSpPr>
            <p:nvPr userDrawn="1"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4" name="รูปแบบอิสระ 596"/>
            <p:cNvSpPr>
              <a:spLocks/>
            </p:cNvSpPr>
            <p:nvPr userDrawn="1"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5" name="รูปแบบอิสระ 597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6" name="รูปแบบอิสระ 598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7" name="รูปแบบอิสระ 599"/>
            <p:cNvSpPr>
              <a:spLocks/>
            </p:cNvSpPr>
            <p:nvPr userDrawn="1"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8" name="รูปแบบอิสระ 600"/>
            <p:cNvSpPr>
              <a:spLocks/>
            </p:cNvSpPr>
            <p:nvPr userDrawn="1"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9" name="รูปแบบอิสระ 601"/>
            <p:cNvSpPr>
              <a:spLocks/>
            </p:cNvSpPr>
            <p:nvPr userDrawn="1"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0" name="รูปแบบอิสระ 602"/>
            <p:cNvSpPr>
              <a:spLocks/>
            </p:cNvSpPr>
            <p:nvPr userDrawn="1"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1" name="รูปแบบอิสระ 603"/>
            <p:cNvSpPr>
              <a:spLocks/>
            </p:cNvSpPr>
            <p:nvPr userDrawn="1"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2" name="รูปแบบอิสระ 604"/>
            <p:cNvSpPr>
              <a:spLocks/>
            </p:cNvSpPr>
            <p:nvPr userDrawn="1"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3" name="รูปแบบอิสระ 605"/>
            <p:cNvSpPr>
              <a:spLocks/>
            </p:cNvSpPr>
            <p:nvPr userDrawn="1"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4" name="รูปแบบอิสระ 606"/>
            <p:cNvSpPr>
              <a:spLocks/>
            </p:cNvSpPr>
            <p:nvPr userDrawn="1"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5" name="รูปแบบอิสระ 607"/>
            <p:cNvSpPr>
              <a:spLocks/>
            </p:cNvSpPr>
            <p:nvPr userDrawn="1"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6" name="รูปแบบอิสระ 608"/>
            <p:cNvSpPr>
              <a:spLocks/>
            </p:cNvSpPr>
            <p:nvPr userDrawn="1"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7" name="สี่เหลี่ยม 609"/>
            <p:cNvSpPr>
              <a:spLocks noChangeArrowheads="1"/>
            </p:cNvSpPr>
            <p:nvPr userDrawn="1"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8" name="รูปแบบอิสระ 610"/>
            <p:cNvSpPr>
              <a:spLocks/>
            </p:cNvSpPr>
            <p:nvPr userDrawn="1"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9" name="รูปแบบอิสระ 611"/>
            <p:cNvSpPr>
              <a:spLocks/>
            </p:cNvSpPr>
            <p:nvPr userDrawn="1"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0" name="รูปแบบอิสระ 612"/>
            <p:cNvSpPr>
              <a:spLocks/>
            </p:cNvSpPr>
            <p:nvPr userDrawn="1"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1" name="รูปแบบอิสระ 613"/>
            <p:cNvSpPr>
              <a:spLocks/>
            </p:cNvSpPr>
            <p:nvPr userDrawn="1"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2" name="รูปแบบอิสระ 614"/>
            <p:cNvSpPr>
              <a:spLocks/>
            </p:cNvSpPr>
            <p:nvPr userDrawn="1"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3" name="รูปแบบอิสระ 615"/>
            <p:cNvSpPr>
              <a:spLocks/>
            </p:cNvSpPr>
            <p:nvPr userDrawn="1"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4" name="รูปแบบอิสระ 616"/>
            <p:cNvSpPr>
              <a:spLocks/>
            </p:cNvSpPr>
            <p:nvPr userDrawn="1"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5" name="รูปแบบอิสระ 617"/>
            <p:cNvSpPr>
              <a:spLocks/>
            </p:cNvSpPr>
            <p:nvPr userDrawn="1"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6" name="รูปแบบอิสระ 618"/>
            <p:cNvSpPr>
              <a:spLocks/>
            </p:cNvSpPr>
            <p:nvPr userDrawn="1"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7" name="รูปแบบอิสระ 619"/>
            <p:cNvSpPr>
              <a:spLocks/>
            </p:cNvSpPr>
            <p:nvPr userDrawn="1"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8" name="รูปแบบอิสระ 620"/>
            <p:cNvSpPr>
              <a:spLocks/>
            </p:cNvSpPr>
            <p:nvPr userDrawn="1"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9" name="รูปแบบอิสระ 621"/>
            <p:cNvSpPr>
              <a:spLocks/>
            </p:cNvSpPr>
            <p:nvPr userDrawn="1"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0" name="สี่เหลี่ยม 622"/>
            <p:cNvSpPr>
              <a:spLocks noChangeArrowheads="1"/>
            </p:cNvSpPr>
            <p:nvPr userDrawn="1"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1" name="รูปแบบอิสระ 623"/>
            <p:cNvSpPr>
              <a:spLocks/>
            </p:cNvSpPr>
            <p:nvPr userDrawn="1"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2" name="สี่เหลี่ยม 624"/>
            <p:cNvSpPr>
              <a:spLocks noChangeArrowheads="1"/>
            </p:cNvSpPr>
            <p:nvPr userDrawn="1"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3" name="รูปแบบอิสระ 625"/>
            <p:cNvSpPr>
              <a:spLocks/>
            </p:cNvSpPr>
            <p:nvPr userDrawn="1"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4" name="รูปแบบอิสระ 626"/>
            <p:cNvSpPr>
              <a:spLocks/>
            </p:cNvSpPr>
            <p:nvPr userDrawn="1"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5" name="รูปแบบอิสระ 627"/>
            <p:cNvSpPr>
              <a:spLocks/>
            </p:cNvSpPr>
            <p:nvPr userDrawn="1"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6" name="รูปแบบอิสระ 628"/>
            <p:cNvSpPr>
              <a:spLocks/>
            </p:cNvSpPr>
            <p:nvPr userDrawn="1"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7" name="รูปแบบอิสระ 629"/>
            <p:cNvSpPr>
              <a:spLocks/>
            </p:cNvSpPr>
            <p:nvPr userDrawn="1"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8" name="รูปแบบอิสระ 630"/>
            <p:cNvSpPr>
              <a:spLocks noEditPoints="1"/>
            </p:cNvSpPr>
            <p:nvPr userDrawn="1"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9" name="รูปแบบอิสระ 631"/>
            <p:cNvSpPr>
              <a:spLocks/>
            </p:cNvSpPr>
            <p:nvPr userDrawn="1"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0" name="รูปแบบอิสระ 632"/>
            <p:cNvSpPr>
              <a:spLocks/>
            </p:cNvSpPr>
            <p:nvPr userDrawn="1"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1" name="รูปแบบอิสระ 633"/>
            <p:cNvSpPr>
              <a:spLocks/>
            </p:cNvSpPr>
            <p:nvPr userDrawn="1"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2" name="รูปแบบอิสระ 634"/>
            <p:cNvSpPr>
              <a:spLocks/>
            </p:cNvSpPr>
            <p:nvPr userDrawn="1"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3" name="รูปแบบอิสระ 635"/>
            <p:cNvSpPr>
              <a:spLocks/>
            </p:cNvSpPr>
            <p:nvPr userDrawn="1"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4" name="รูปแบบอิสระ 636"/>
            <p:cNvSpPr>
              <a:spLocks/>
            </p:cNvSpPr>
            <p:nvPr userDrawn="1"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5" name="รูปแบบอิสระ 637"/>
            <p:cNvSpPr>
              <a:spLocks/>
            </p:cNvSpPr>
            <p:nvPr userDrawn="1"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6" name="สี่เหลี่ยม 638"/>
            <p:cNvSpPr>
              <a:spLocks noChangeArrowheads="1"/>
            </p:cNvSpPr>
            <p:nvPr userDrawn="1"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7" name="รูปแบบอิสระ 639"/>
            <p:cNvSpPr>
              <a:spLocks/>
            </p:cNvSpPr>
            <p:nvPr userDrawn="1"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8" name="รูปแบบอิสระ 640"/>
            <p:cNvSpPr>
              <a:spLocks/>
            </p:cNvSpPr>
            <p:nvPr userDrawn="1"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9" name="สี่เหลี่ยม 641"/>
            <p:cNvSpPr>
              <a:spLocks noChangeArrowheads="1"/>
            </p:cNvSpPr>
            <p:nvPr userDrawn="1"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0" name="รูปแบบอิสระ 642"/>
            <p:cNvSpPr>
              <a:spLocks/>
            </p:cNvSpPr>
            <p:nvPr userDrawn="1"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1" name="รูปแบบอิสระ 643"/>
            <p:cNvSpPr>
              <a:spLocks/>
            </p:cNvSpPr>
            <p:nvPr userDrawn="1"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2" name="รูปแบบอิสระ 644"/>
            <p:cNvSpPr>
              <a:spLocks/>
            </p:cNvSpPr>
            <p:nvPr userDrawn="1"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3" name="รูปแบบอิสระ 645"/>
            <p:cNvSpPr>
              <a:spLocks/>
            </p:cNvSpPr>
            <p:nvPr userDrawn="1"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4" name="รูปแบบอิสระ 646"/>
            <p:cNvSpPr>
              <a:spLocks/>
            </p:cNvSpPr>
            <p:nvPr userDrawn="1"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5" name="รูปแบบอิสระ 647"/>
            <p:cNvSpPr>
              <a:spLocks/>
            </p:cNvSpPr>
            <p:nvPr userDrawn="1"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6" name="รูปแบบอิสระ 648"/>
            <p:cNvSpPr>
              <a:spLocks/>
            </p:cNvSpPr>
            <p:nvPr userDrawn="1"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7" name="รูปแบบอิสระ 649"/>
            <p:cNvSpPr>
              <a:spLocks/>
            </p:cNvSpPr>
            <p:nvPr userDrawn="1"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8" name="รูปแบบอิสระ 650"/>
            <p:cNvSpPr>
              <a:spLocks/>
            </p:cNvSpPr>
            <p:nvPr userDrawn="1"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9" name="รูปแบบอิสระ 651"/>
            <p:cNvSpPr>
              <a:spLocks/>
            </p:cNvSpPr>
            <p:nvPr userDrawn="1"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0" name="รูปแบบอิสระ 652"/>
            <p:cNvSpPr>
              <a:spLocks/>
            </p:cNvSpPr>
            <p:nvPr userDrawn="1"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1" name="รูปแบบอิสระ 653"/>
            <p:cNvSpPr>
              <a:spLocks/>
            </p:cNvSpPr>
            <p:nvPr userDrawn="1"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2" name="รูปแบบอิสระ 654"/>
            <p:cNvSpPr>
              <a:spLocks/>
            </p:cNvSpPr>
            <p:nvPr userDrawn="1"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3" name="รูปแบบอิสระ 655"/>
            <p:cNvSpPr>
              <a:spLocks/>
            </p:cNvSpPr>
            <p:nvPr userDrawn="1"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4" name="รูปแบบอิสระ 656"/>
            <p:cNvSpPr>
              <a:spLocks noEditPoints="1"/>
            </p:cNvSpPr>
            <p:nvPr userDrawn="1"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17" name="รูปแบบอิสระ 380"/>
          <p:cNvSpPr>
            <a:spLocks noEditPoints="1"/>
          </p:cNvSpPr>
          <p:nvPr userDrawn="1"/>
        </p:nvSpPr>
        <p:spPr bwMode="auto">
          <a:xfrm rot="14947134">
            <a:off x="2055230" y="490218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8" name="รูปแบบอิสระ 382"/>
          <p:cNvSpPr>
            <a:spLocks noEditPoints="1"/>
          </p:cNvSpPr>
          <p:nvPr userDrawn="1"/>
        </p:nvSpPr>
        <p:spPr bwMode="auto">
          <a:xfrm rot="16200000">
            <a:off x="2277346" y="44530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9" name="รูปแบบอิสระ 381"/>
          <p:cNvSpPr>
            <a:spLocks noEditPoints="1"/>
          </p:cNvSpPr>
          <p:nvPr userDrawn="1"/>
        </p:nvSpPr>
        <p:spPr bwMode="auto">
          <a:xfrm rot="17378797">
            <a:off x="2430898" y="4957909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0" name="รูปแบบอิสระ 383"/>
          <p:cNvSpPr>
            <a:spLocks noEditPoints="1"/>
          </p:cNvSpPr>
          <p:nvPr userDrawn="1"/>
        </p:nvSpPr>
        <p:spPr bwMode="auto">
          <a:xfrm rot="12959054">
            <a:off x="2286006" y="5301875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21" name="จัดกลุ่ม 139"/>
          <p:cNvGrpSpPr/>
          <p:nvPr userDrawn="1"/>
        </p:nvGrpSpPr>
        <p:grpSpPr>
          <a:xfrm>
            <a:off x="2593526" y="936499"/>
            <a:ext cx="7040880" cy="4724400"/>
            <a:chOff x="1855788" y="306388"/>
            <a:chExt cx="8470900" cy="6237288"/>
          </a:xfrm>
        </p:grpSpPr>
        <p:sp>
          <p:nvSpPr>
            <p:cNvPr id="471" name="รูปแบบอิสระ 5"/>
            <p:cNvSpPr>
              <a:spLocks/>
            </p:cNvSpPr>
            <p:nvPr userDrawn="1"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2" name="รูปแบบอิสระ 6"/>
            <p:cNvSpPr>
              <a:spLocks/>
            </p:cNvSpPr>
            <p:nvPr userDrawn="1"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3" name="Oval 7"/>
            <p:cNvSpPr>
              <a:spLocks noChangeArrowheads="1"/>
            </p:cNvSpPr>
            <p:nvPr userDrawn="1"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4" name="Oval 8"/>
            <p:cNvSpPr>
              <a:spLocks noChangeArrowheads="1"/>
            </p:cNvSpPr>
            <p:nvPr userDrawn="1"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5" name="Oval 9"/>
            <p:cNvSpPr>
              <a:spLocks noChangeArrowheads="1"/>
            </p:cNvSpPr>
            <p:nvPr userDrawn="1"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6" name="Oval 10"/>
            <p:cNvSpPr>
              <a:spLocks noChangeArrowheads="1"/>
            </p:cNvSpPr>
            <p:nvPr userDrawn="1"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7" name="รูปแบบอิสระ 11"/>
            <p:cNvSpPr>
              <a:spLocks/>
            </p:cNvSpPr>
            <p:nvPr userDrawn="1"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8" name="รูปแบบอิสระ 12"/>
            <p:cNvSpPr>
              <a:spLocks/>
            </p:cNvSpPr>
            <p:nvPr userDrawn="1"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9" name="รูปแบบอิสระ 13"/>
            <p:cNvSpPr>
              <a:spLocks/>
            </p:cNvSpPr>
            <p:nvPr userDrawn="1"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0" name="รูปแบบอิสระ 14"/>
            <p:cNvSpPr>
              <a:spLocks/>
            </p:cNvSpPr>
            <p:nvPr userDrawn="1"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1" name="รูปแบบอิสระ 15"/>
            <p:cNvSpPr>
              <a:spLocks/>
            </p:cNvSpPr>
            <p:nvPr userDrawn="1"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2" name="รูปแบบอิสระ 16"/>
            <p:cNvSpPr>
              <a:spLocks/>
            </p:cNvSpPr>
            <p:nvPr userDrawn="1"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3" name="รูปแบบอิสระ 17"/>
            <p:cNvSpPr>
              <a:spLocks/>
            </p:cNvSpPr>
            <p:nvPr userDrawn="1"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4" name="รูปแบบอิสระ 18"/>
            <p:cNvSpPr>
              <a:spLocks/>
            </p:cNvSpPr>
            <p:nvPr userDrawn="1"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5" name="รูปแบบอิสระ 19"/>
            <p:cNvSpPr>
              <a:spLocks/>
            </p:cNvSpPr>
            <p:nvPr userDrawn="1"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6" name="รูปแบบอิสระ 20"/>
            <p:cNvSpPr>
              <a:spLocks/>
            </p:cNvSpPr>
            <p:nvPr userDrawn="1"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7" name="รูปแบบอิสระ 21"/>
            <p:cNvSpPr>
              <a:spLocks/>
            </p:cNvSpPr>
            <p:nvPr userDrawn="1"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8" name="รูปแบบอิสระ 22"/>
            <p:cNvSpPr>
              <a:spLocks/>
            </p:cNvSpPr>
            <p:nvPr userDrawn="1"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22" name="รูปแบบอิสระ 385"/>
          <p:cNvSpPr>
            <a:spLocks noEditPoints="1"/>
          </p:cNvSpPr>
          <p:nvPr userDrawn="1"/>
        </p:nvSpPr>
        <p:spPr bwMode="auto">
          <a:xfrm rot="5219710" flipH="1">
            <a:off x="4169698" y="381059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3" name="รูปแบบอิสระ 383"/>
          <p:cNvSpPr>
            <a:spLocks noEditPoints="1"/>
          </p:cNvSpPr>
          <p:nvPr userDrawn="1"/>
        </p:nvSpPr>
        <p:spPr bwMode="auto">
          <a:xfrm rot="8122815" flipH="1">
            <a:off x="4206929" y="730358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4" name="รูปแบบอิสระ 380"/>
          <p:cNvSpPr>
            <a:spLocks noEditPoints="1"/>
          </p:cNvSpPr>
          <p:nvPr userDrawn="1"/>
        </p:nvSpPr>
        <p:spPr bwMode="auto">
          <a:xfrm rot="2906230" flipH="1">
            <a:off x="3621524" y="471269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5" name="รูปแบบอิสระ 382"/>
          <p:cNvSpPr>
            <a:spLocks noEditPoints="1"/>
          </p:cNvSpPr>
          <p:nvPr userDrawn="1"/>
        </p:nvSpPr>
        <p:spPr bwMode="auto">
          <a:xfrm rot="1635787" flipH="1">
            <a:off x="3063363" y="677775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6" name="รูปแบบอิสระ 381"/>
          <p:cNvSpPr>
            <a:spLocks noEditPoints="1"/>
          </p:cNvSpPr>
          <p:nvPr userDrawn="1"/>
        </p:nvSpPr>
        <p:spPr bwMode="auto">
          <a:xfrm rot="19932542" flipH="1">
            <a:off x="4096925" y="657510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7" name="รูปแบบอิสระ 384"/>
          <p:cNvSpPr>
            <a:spLocks noEditPoints="1"/>
          </p:cNvSpPr>
          <p:nvPr userDrawn="1"/>
        </p:nvSpPr>
        <p:spPr bwMode="auto">
          <a:xfrm rot="11506621" flipH="1">
            <a:off x="3467262" y="989639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8" name="รูปแบบอิสระ 381"/>
          <p:cNvSpPr>
            <a:spLocks noEditPoints="1"/>
          </p:cNvSpPr>
          <p:nvPr userDrawn="1"/>
        </p:nvSpPr>
        <p:spPr bwMode="auto">
          <a:xfrm rot="5400000" flipH="1">
            <a:off x="4343325" y="595390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9" name="รูปแบบอิสระ 384"/>
          <p:cNvSpPr>
            <a:spLocks noEditPoints="1"/>
          </p:cNvSpPr>
          <p:nvPr userDrawn="1"/>
        </p:nvSpPr>
        <p:spPr bwMode="auto">
          <a:xfrm rot="6988192" flipH="1">
            <a:off x="909042" y="246465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0" name="รูปแบบอิสระ 385"/>
          <p:cNvSpPr>
            <a:spLocks noEditPoints="1"/>
          </p:cNvSpPr>
          <p:nvPr userDrawn="1"/>
        </p:nvSpPr>
        <p:spPr bwMode="auto">
          <a:xfrm rot="1370950" flipH="1">
            <a:off x="828360" y="390817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1" name="รูปแบบอิสระ 382"/>
          <p:cNvSpPr>
            <a:spLocks noEditPoints="1"/>
          </p:cNvSpPr>
          <p:nvPr userDrawn="1"/>
        </p:nvSpPr>
        <p:spPr bwMode="auto">
          <a:xfrm rot="7880189" flipH="1">
            <a:off x="1192058" y="542346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2" name="รูปแบบอิสระ 380"/>
          <p:cNvSpPr>
            <a:spLocks noEditPoints="1"/>
          </p:cNvSpPr>
          <p:nvPr userDrawn="1"/>
        </p:nvSpPr>
        <p:spPr bwMode="auto">
          <a:xfrm rot="21013496">
            <a:off x="762006" y="4413234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3" name="รูปแบบอิสระ 382"/>
          <p:cNvSpPr>
            <a:spLocks noEditPoints="1"/>
          </p:cNvSpPr>
          <p:nvPr userDrawn="1"/>
        </p:nvSpPr>
        <p:spPr bwMode="auto">
          <a:xfrm rot="17094005">
            <a:off x="372346" y="43768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4" name="รูปแบบอิสระ 381"/>
          <p:cNvSpPr>
            <a:spLocks noEditPoints="1"/>
          </p:cNvSpPr>
          <p:nvPr userDrawn="1"/>
        </p:nvSpPr>
        <p:spPr bwMode="auto">
          <a:xfrm rot="17378797">
            <a:off x="449698" y="48055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5" name="รูปแบบอิสระ 383"/>
          <p:cNvSpPr>
            <a:spLocks noEditPoints="1"/>
          </p:cNvSpPr>
          <p:nvPr userDrawn="1"/>
        </p:nvSpPr>
        <p:spPr bwMode="auto">
          <a:xfrm rot="17943032">
            <a:off x="694449" y="4660538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36" name="จัดกลุ่ม 172"/>
          <p:cNvGrpSpPr/>
          <p:nvPr userDrawn="1"/>
        </p:nvGrpSpPr>
        <p:grpSpPr>
          <a:xfrm>
            <a:off x="7324507" y="3395184"/>
            <a:ext cx="4187350" cy="2658510"/>
            <a:chOff x="7552138" y="3478292"/>
            <a:chExt cx="3796052" cy="2410077"/>
          </a:xfrm>
        </p:grpSpPr>
        <p:grpSp>
          <p:nvGrpSpPr>
            <p:cNvPr id="38" name="จัดกลุ่ม 226"/>
            <p:cNvGrpSpPr>
              <a:grpSpLocks/>
            </p:cNvGrpSpPr>
            <p:nvPr userDrawn="1"/>
          </p:nvGrpSpPr>
          <p:grpSpPr bwMode="auto">
            <a:xfrm>
              <a:off x="9825789" y="4496092"/>
              <a:ext cx="1475769" cy="1392277"/>
              <a:chOff x="3027" y="1355"/>
              <a:chExt cx="1962" cy="1851"/>
            </a:xfrm>
          </p:grpSpPr>
          <p:sp>
            <p:nvSpPr>
              <p:cNvPr id="271" name="รูปแบบอิสระ 26"/>
              <p:cNvSpPr>
                <a:spLocks noEditPoints="1"/>
              </p:cNvSpPr>
              <p:nvPr userDrawn="1"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2" name="รูปแบบอิสระ 27"/>
              <p:cNvSpPr>
                <a:spLocks noEditPoints="1"/>
              </p:cNvSpPr>
              <p:nvPr userDrawn="1"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3" name="รูปแบบอิสระ 28"/>
              <p:cNvSpPr>
                <a:spLocks/>
              </p:cNvSpPr>
              <p:nvPr userDrawn="1"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4" name="รูปแบบอิสระ 29"/>
              <p:cNvSpPr>
                <a:spLocks/>
              </p:cNvSpPr>
              <p:nvPr userDrawn="1"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5" name="รูปแบบอิสระ 30"/>
              <p:cNvSpPr>
                <a:spLocks/>
              </p:cNvSpPr>
              <p:nvPr userDrawn="1"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6" name="รูปแบบอิสระ 31"/>
              <p:cNvSpPr>
                <a:spLocks/>
              </p:cNvSpPr>
              <p:nvPr userDrawn="1"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7" name="รูปแบบอิสระ 32"/>
              <p:cNvSpPr>
                <a:spLocks/>
              </p:cNvSpPr>
              <p:nvPr userDrawn="1"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8" name="รูปแบบอิสระ 33"/>
              <p:cNvSpPr>
                <a:spLocks/>
              </p:cNvSpPr>
              <p:nvPr userDrawn="1"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9" name="รูปแบบอิสระ 34"/>
              <p:cNvSpPr>
                <a:spLocks/>
              </p:cNvSpPr>
              <p:nvPr userDrawn="1"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0" name="รูปแบบอิสระ 35"/>
              <p:cNvSpPr>
                <a:spLocks/>
              </p:cNvSpPr>
              <p:nvPr userDrawn="1"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1" name="รูปแบบอิสระ 36"/>
              <p:cNvSpPr>
                <a:spLocks/>
              </p:cNvSpPr>
              <p:nvPr userDrawn="1"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2" name="รูปแบบอิสระ 37"/>
              <p:cNvSpPr>
                <a:spLocks/>
              </p:cNvSpPr>
              <p:nvPr userDrawn="1"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3" name="รูปแบบอิสระ 38"/>
              <p:cNvSpPr>
                <a:spLocks/>
              </p:cNvSpPr>
              <p:nvPr userDrawn="1"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4" name="รูปแบบอิสระ 39"/>
              <p:cNvSpPr>
                <a:spLocks/>
              </p:cNvSpPr>
              <p:nvPr userDrawn="1"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5" name="รูปแบบอิสระ 40"/>
              <p:cNvSpPr>
                <a:spLocks/>
              </p:cNvSpPr>
              <p:nvPr userDrawn="1"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6" name="รูปแบบอิสระ 41"/>
              <p:cNvSpPr>
                <a:spLocks/>
              </p:cNvSpPr>
              <p:nvPr userDrawn="1"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7" name="รูปแบบอิสระ 42"/>
              <p:cNvSpPr>
                <a:spLocks/>
              </p:cNvSpPr>
              <p:nvPr userDrawn="1"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8" name="รูปแบบอิสระ 43"/>
              <p:cNvSpPr>
                <a:spLocks/>
              </p:cNvSpPr>
              <p:nvPr userDrawn="1"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9" name="รูปแบบอิสระ 44"/>
              <p:cNvSpPr>
                <a:spLocks/>
              </p:cNvSpPr>
              <p:nvPr userDrawn="1"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0" name="รูปแบบอิสระ 45"/>
              <p:cNvSpPr>
                <a:spLocks/>
              </p:cNvSpPr>
              <p:nvPr userDrawn="1"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1" name="รูปแบบอิสระ 46"/>
              <p:cNvSpPr>
                <a:spLocks/>
              </p:cNvSpPr>
              <p:nvPr userDrawn="1"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2" name="รูปแบบอิสระ 47"/>
              <p:cNvSpPr>
                <a:spLocks/>
              </p:cNvSpPr>
              <p:nvPr userDrawn="1"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3" name="รูปแบบอิสระ 48"/>
              <p:cNvSpPr>
                <a:spLocks/>
              </p:cNvSpPr>
              <p:nvPr userDrawn="1"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4" name="รูปแบบอิสระ 49"/>
              <p:cNvSpPr>
                <a:spLocks/>
              </p:cNvSpPr>
              <p:nvPr userDrawn="1"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5" name="รูปแบบอิสระ 50"/>
              <p:cNvSpPr>
                <a:spLocks/>
              </p:cNvSpPr>
              <p:nvPr userDrawn="1"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6" name="รูปแบบอิสระ 51"/>
              <p:cNvSpPr>
                <a:spLocks/>
              </p:cNvSpPr>
              <p:nvPr userDrawn="1"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7" name="รูปแบบอิสระ 52"/>
              <p:cNvSpPr>
                <a:spLocks/>
              </p:cNvSpPr>
              <p:nvPr userDrawn="1"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8" name="รูปแบบอิสระ 53"/>
              <p:cNvSpPr>
                <a:spLocks/>
              </p:cNvSpPr>
              <p:nvPr userDrawn="1"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9" name="รูปแบบอิสระ 54"/>
              <p:cNvSpPr>
                <a:spLocks/>
              </p:cNvSpPr>
              <p:nvPr userDrawn="1"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0" name="รูปแบบอิสระ 55"/>
              <p:cNvSpPr>
                <a:spLocks/>
              </p:cNvSpPr>
              <p:nvPr userDrawn="1"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1" name="รูปแบบอิสระ 56"/>
              <p:cNvSpPr>
                <a:spLocks/>
              </p:cNvSpPr>
              <p:nvPr userDrawn="1"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2" name="รูปแบบอิสระ 57"/>
              <p:cNvSpPr>
                <a:spLocks/>
              </p:cNvSpPr>
              <p:nvPr userDrawn="1"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3" name="รูปแบบอิสระ 58"/>
              <p:cNvSpPr>
                <a:spLocks/>
              </p:cNvSpPr>
              <p:nvPr userDrawn="1"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4" name="รูปแบบอิสระ 59"/>
              <p:cNvSpPr>
                <a:spLocks/>
              </p:cNvSpPr>
              <p:nvPr userDrawn="1"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5" name="รูปแบบอิสระ 60"/>
              <p:cNvSpPr>
                <a:spLocks/>
              </p:cNvSpPr>
              <p:nvPr userDrawn="1"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6" name="รูปแบบอิสระ 61"/>
              <p:cNvSpPr>
                <a:spLocks/>
              </p:cNvSpPr>
              <p:nvPr userDrawn="1"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7" name="รูปแบบอิสระ 62"/>
              <p:cNvSpPr>
                <a:spLocks/>
              </p:cNvSpPr>
              <p:nvPr userDrawn="1"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8" name="รูปแบบอิสระ 63"/>
              <p:cNvSpPr>
                <a:spLocks/>
              </p:cNvSpPr>
              <p:nvPr userDrawn="1"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9" name="รูปแบบอิสระ 64"/>
              <p:cNvSpPr>
                <a:spLocks/>
              </p:cNvSpPr>
              <p:nvPr userDrawn="1"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0" name="รูปแบบอิสระ 65"/>
              <p:cNvSpPr>
                <a:spLocks/>
              </p:cNvSpPr>
              <p:nvPr userDrawn="1"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1" name="รูปแบบอิสระ 66"/>
              <p:cNvSpPr>
                <a:spLocks/>
              </p:cNvSpPr>
              <p:nvPr userDrawn="1"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2" name="รูปแบบอิสระ 67"/>
              <p:cNvSpPr>
                <a:spLocks/>
              </p:cNvSpPr>
              <p:nvPr userDrawn="1"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3" name="รูปแบบอิสระ 68"/>
              <p:cNvSpPr>
                <a:spLocks/>
              </p:cNvSpPr>
              <p:nvPr userDrawn="1"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4" name="สี่เหลี่ยม 69"/>
              <p:cNvSpPr>
                <a:spLocks noChangeArrowheads="1"/>
              </p:cNvSpPr>
              <p:nvPr userDrawn="1"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5" name="รูปแบบอิสระ 70"/>
              <p:cNvSpPr>
                <a:spLocks/>
              </p:cNvSpPr>
              <p:nvPr userDrawn="1"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6" name="สี่เหลี่ยม 71"/>
              <p:cNvSpPr>
                <a:spLocks noChangeArrowheads="1"/>
              </p:cNvSpPr>
              <p:nvPr userDrawn="1"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7" name="รูปแบบอิสระ 72"/>
              <p:cNvSpPr>
                <a:spLocks/>
              </p:cNvSpPr>
              <p:nvPr userDrawn="1"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8" name="รูปแบบอิสระ 73"/>
              <p:cNvSpPr>
                <a:spLocks/>
              </p:cNvSpPr>
              <p:nvPr userDrawn="1"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9" name="รูปแบบอิสระ 74"/>
              <p:cNvSpPr>
                <a:spLocks/>
              </p:cNvSpPr>
              <p:nvPr userDrawn="1"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0" name="รูปแบบอิสระ 75"/>
              <p:cNvSpPr>
                <a:spLocks/>
              </p:cNvSpPr>
              <p:nvPr userDrawn="1"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1" name="สี่เหลี่ยม 76"/>
              <p:cNvSpPr>
                <a:spLocks noChangeArrowheads="1"/>
              </p:cNvSpPr>
              <p:nvPr userDrawn="1"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2" name="รูปแบบอิสระ 77"/>
              <p:cNvSpPr>
                <a:spLocks/>
              </p:cNvSpPr>
              <p:nvPr userDrawn="1"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3" name="รูปแบบอิสระ 78"/>
              <p:cNvSpPr>
                <a:spLocks/>
              </p:cNvSpPr>
              <p:nvPr userDrawn="1"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4" name="รูปแบบอิสระ 79"/>
              <p:cNvSpPr>
                <a:spLocks/>
              </p:cNvSpPr>
              <p:nvPr userDrawn="1"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5" name="รูปแบบอิสระ 80"/>
              <p:cNvSpPr>
                <a:spLocks/>
              </p:cNvSpPr>
              <p:nvPr userDrawn="1"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6" name="รูปแบบอิสระ 81"/>
              <p:cNvSpPr>
                <a:spLocks/>
              </p:cNvSpPr>
              <p:nvPr userDrawn="1"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7" name="รูปแบบอิสระ 82"/>
              <p:cNvSpPr>
                <a:spLocks/>
              </p:cNvSpPr>
              <p:nvPr userDrawn="1"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8" name="รูปแบบอิสระ 83"/>
              <p:cNvSpPr>
                <a:spLocks/>
              </p:cNvSpPr>
              <p:nvPr userDrawn="1"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9" name="รูปแบบอิสระ 84"/>
              <p:cNvSpPr>
                <a:spLocks/>
              </p:cNvSpPr>
              <p:nvPr userDrawn="1"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0" name="รูปแบบอิสระ 85"/>
              <p:cNvSpPr>
                <a:spLocks/>
              </p:cNvSpPr>
              <p:nvPr userDrawn="1"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1" name="รูปแบบอิสระ 86"/>
              <p:cNvSpPr>
                <a:spLocks/>
              </p:cNvSpPr>
              <p:nvPr userDrawn="1"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2" name="รูปแบบอิสระ 87"/>
              <p:cNvSpPr>
                <a:spLocks/>
              </p:cNvSpPr>
              <p:nvPr userDrawn="1"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3" name="รูปแบบอิสระ 88"/>
              <p:cNvSpPr>
                <a:spLocks/>
              </p:cNvSpPr>
              <p:nvPr userDrawn="1"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4" name="รูปแบบอิสระ 89"/>
              <p:cNvSpPr>
                <a:spLocks/>
              </p:cNvSpPr>
              <p:nvPr userDrawn="1"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5" name="รูปแบบอิสระ 90"/>
              <p:cNvSpPr>
                <a:spLocks/>
              </p:cNvSpPr>
              <p:nvPr userDrawn="1"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6" name="รูปแบบอิสระ 91"/>
              <p:cNvSpPr>
                <a:spLocks/>
              </p:cNvSpPr>
              <p:nvPr userDrawn="1"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7" name="รูปแบบอิสระ 92"/>
              <p:cNvSpPr>
                <a:spLocks/>
              </p:cNvSpPr>
              <p:nvPr userDrawn="1"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8" name="รูปแบบอิสระ 93"/>
              <p:cNvSpPr>
                <a:spLocks/>
              </p:cNvSpPr>
              <p:nvPr userDrawn="1"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9" name="รูปแบบอิสระ 94"/>
              <p:cNvSpPr>
                <a:spLocks/>
              </p:cNvSpPr>
              <p:nvPr userDrawn="1"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0" name="สี่เหลี่ยม 95"/>
              <p:cNvSpPr>
                <a:spLocks noChangeArrowheads="1"/>
              </p:cNvSpPr>
              <p:nvPr userDrawn="1"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1" name="รูปแบบอิสระ 96"/>
              <p:cNvSpPr>
                <a:spLocks/>
              </p:cNvSpPr>
              <p:nvPr userDrawn="1"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2" name="รูปแบบอิสระ 97"/>
              <p:cNvSpPr>
                <a:spLocks/>
              </p:cNvSpPr>
              <p:nvPr userDrawn="1"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3" name="รูปแบบอิสระ 98"/>
              <p:cNvSpPr>
                <a:spLocks/>
              </p:cNvSpPr>
              <p:nvPr userDrawn="1"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4" name="รูปแบบอิสระ 99"/>
              <p:cNvSpPr>
                <a:spLocks/>
              </p:cNvSpPr>
              <p:nvPr userDrawn="1"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5" name="สี่เหลี่ยม 100"/>
              <p:cNvSpPr>
                <a:spLocks noChangeArrowheads="1"/>
              </p:cNvSpPr>
              <p:nvPr userDrawn="1"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6" name="รูปแบบอิสระ 101"/>
              <p:cNvSpPr>
                <a:spLocks/>
              </p:cNvSpPr>
              <p:nvPr userDrawn="1"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7" name="รูปแบบอิสระ 102"/>
              <p:cNvSpPr>
                <a:spLocks/>
              </p:cNvSpPr>
              <p:nvPr userDrawn="1"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8" name="รูปแบบอิสระ 103"/>
              <p:cNvSpPr>
                <a:spLocks/>
              </p:cNvSpPr>
              <p:nvPr userDrawn="1"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9" name="รูปแบบอิสระ 104"/>
              <p:cNvSpPr>
                <a:spLocks/>
              </p:cNvSpPr>
              <p:nvPr userDrawn="1"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0" name="รูปแบบอิสระ 105"/>
              <p:cNvSpPr>
                <a:spLocks/>
              </p:cNvSpPr>
              <p:nvPr userDrawn="1"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1" name="รูปแบบอิสระ 106"/>
              <p:cNvSpPr>
                <a:spLocks/>
              </p:cNvSpPr>
              <p:nvPr userDrawn="1"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2" name="รูปแบบอิสระ 107"/>
              <p:cNvSpPr>
                <a:spLocks/>
              </p:cNvSpPr>
              <p:nvPr userDrawn="1"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3" name="รูปแบบอิสระ 108"/>
              <p:cNvSpPr>
                <a:spLocks/>
              </p:cNvSpPr>
              <p:nvPr userDrawn="1"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4" name="รูปแบบอิสระ 109"/>
              <p:cNvSpPr>
                <a:spLocks/>
              </p:cNvSpPr>
              <p:nvPr userDrawn="1"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5" name="รูปแบบอิสระ 110"/>
              <p:cNvSpPr>
                <a:spLocks/>
              </p:cNvSpPr>
              <p:nvPr userDrawn="1"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6" name="รูปแบบอิสระ 111"/>
              <p:cNvSpPr>
                <a:spLocks/>
              </p:cNvSpPr>
              <p:nvPr userDrawn="1"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7" name="สี่เหลี่ยม 112"/>
              <p:cNvSpPr>
                <a:spLocks noChangeArrowheads="1"/>
              </p:cNvSpPr>
              <p:nvPr userDrawn="1"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8" name="รูปแบบอิสระ 113"/>
              <p:cNvSpPr>
                <a:spLocks/>
              </p:cNvSpPr>
              <p:nvPr userDrawn="1"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9" name="รูปแบบอิสระ 114"/>
              <p:cNvSpPr>
                <a:spLocks/>
              </p:cNvSpPr>
              <p:nvPr userDrawn="1"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0" name="รูปแบบอิสระ 115"/>
              <p:cNvSpPr>
                <a:spLocks/>
              </p:cNvSpPr>
              <p:nvPr userDrawn="1"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1" name="รูปแบบอิสระ 116"/>
              <p:cNvSpPr>
                <a:spLocks/>
              </p:cNvSpPr>
              <p:nvPr userDrawn="1"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2" name="รูปแบบอิสระ 117"/>
              <p:cNvSpPr>
                <a:spLocks/>
              </p:cNvSpPr>
              <p:nvPr userDrawn="1"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3" name="รูปแบบอิสระ 118"/>
              <p:cNvSpPr>
                <a:spLocks/>
              </p:cNvSpPr>
              <p:nvPr userDrawn="1"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4" name="สี่เหลี่ยม 119"/>
              <p:cNvSpPr>
                <a:spLocks noChangeArrowheads="1"/>
              </p:cNvSpPr>
              <p:nvPr userDrawn="1"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5" name="รูปแบบอิสระ 120"/>
              <p:cNvSpPr>
                <a:spLocks/>
              </p:cNvSpPr>
              <p:nvPr userDrawn="1"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6" name="รูปแบบอิสระ 121"/>
              <p:cNvSpPr>
                <a:spLocks/>
              </p:cNvSpPr>
              <p:nvPr userDrawn="1"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7" name="รูปแบบอิสระ 122"/>
              <p:cNvSpPr>
                <a:spLocks/>
              </p:cNvSpPr>
              <p:nvPr userDrawn="1"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8" name="รูปแบบอิสระ 123"/>
              <p:cNvSpPr>
                <a:spLocks/>
              </p:cNvSpPr>
              <p:nvPr userDrawn="1"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9" name="รูปแบบอิสระ 124"/>
              <p:cNvSpPr>
                <a:spLocks/>
              </p:cNvSpPr>
              <p:nvPr userDrawn="1"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0" name="รูปแบบอิสระ 125"/>
              <p:cNvSpPr>
                <a:spLocks/>
              </p:cNvSpPr>
              <p:nvPr userDrawn="1"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1" name="รูปแบบอิสระ 126"/>
              <p:cNvSpPr>
                <a:spLocks/>
              </p:cNvSpPr>
              <p:nvPr userDrawn="1"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2" name="รูปแบบอิสระ 127"/>
              <p:cNvSpPr>
                <a:spLocks/>
              </p:cNvSpPr>
              <p:nvPr userDrawn="1"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3" name="รูปแบบอิสระ 128"/>
              <p:cNvSpPr>
                <a:spLocks/>
              </p:cNvSpPr>
              <p:nvPr userDrawn="1"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4" name="รูปแบบอิสระ 129"/>
              <p:cNvSpPr>
                <a:spLocks/>
              </p:cNvSpPr>
              <p:nvPr userDrawn="1"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5" name="รูปแบบอิสระ 130"/>
              <p:cNvSpPr>
                <a:spLocks/>
              </p:cNvSpPr>
              <p:nvPr userDrawn="1"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6" name="รูปแบบอิสระ 131"/>
              <p:cNvSpPr>
                <a:spLocks/>
              </p:cNvSpPr>
              <p:nvPr userDrawn="1"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7" name="สี่เหลี่ยม 132"/>
              <p:cNvSpPr>
                <a:spLocks noChangeArrowheads="1"/>
              </p:cNvSpPr>
              <p:nvPr userDrawn="1"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8" name="รูปแบบอิสระ 133"/>
              <p:cNvSpPr>
                <a:spLocks/>
              </p:cNvSpPr>
              <p:nvPr userDrawn="1"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9" name="รูปแบบอิสระ 134"/>
              <p:cNvSpPr>
                <a:spLocks/>
              </p:cNvSpPr>
              <p:nvPr userDrawn="1"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0" name="รูปแบบอิสระ 135"/>
              <p:cNvSpPr>
                <a:spLocks/>
              </p:cNvSpPr>
              <p:nvPr userDrawn="1"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1" name="สี่เหลี่ยม 136"/>
              <p:cNvSpPr>
                <a:spLocks noChangeArrowheads="1"/>
              </p:cNvSpPr>
              <p:nvPr userDrawn="1"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2" name="รูปแบบอิสระ 137"/>
              <p:cNvSpPr>
                <a:spLocks/>
              </p:cNvSpPr>
              <p:nvPr userDrawn="1"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3" name="รูปแบบอิสระ 138"/>
              <p:cNvSpPr>
                <a:spLocks/>
              </p:cNvSpPr>
              <p:nvPr userDrawn="1"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4" name="รูปแบบอิสระ 139"/>
              <p:cNvSpPr>
                <a:spLocks/>
              </p:cNvSpPr>
              <p:nvPr userDrawn="1"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5" name="รูปแบบอิสระ 140"/>
              <p:cNvSpPr>
                <a:spLocks/>
              </p:cNvSpPr>
              <p:nvPr userDrawn="1"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6" name="รูปแบบอิสระ 141"/>
              <p:cNvSpPr>
                <a:spLocks/>
              </p:cNvSpPr>
              <p:nvPr userDrawn="1"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7" name="รูปแบบอิสระ 142"/>
              <p:cNvSpPr>
                <a:spLocks/>
              </p:cNvSpPr>
              <p:nvPr userDrawn="1"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8" name="สี่เหลี่ยม 143"/>
              <p:cNvSpPr>
                <a:spLocks noChangeArrowheads="1"/>
              </p:cNvSpPr>
              <p:nvPr userDrawn="1"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9" name="รูปแบบอิสระ 144"/>
              <p:cNvSpPr>
                <a:spLocks/>
              </p:cNvSpPr>
              <p:nvPr userDrawn="1"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0" name="รูปแบบอิสระ 145"/>
              <p:cNvSpPr>
                <a:spLocks/>
              </p:cNvSpPr>
              <p:nvPr userDrawn="1"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1" name="รูปแบบอิสระ 146"/>
              <p:cNvSpPr>
                <a:spLocks/>
              </p:cNvSpPr>
              <p:nvPr userDrawn="1"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2" name="รูปแบบอิสระ 147"/>
              <p:cNvSpPr>
                <a:spLocks/>
              </p:cNvSpPr>
              <p:nvPr userDrawn="1"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3" name="รูปแบบอิสระ 148"/>
              <p:cNvSpPr>
                <a:spLocks/>
              </p:cNvSpPr>
              <p:nvPr userDrawn="1"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4" name="รูปแบบอิสระ 149"/>
              <p:cNvSpPr>
                <a:spLocks/>
              </p:cNvSpPr>
              <p:nvPr userDrawn="1"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5" name="รูปแบบอิสระ 150"/>
              <p:cNvSpPr>
                <a:spLocks/>
              </p:cNvSpPr>
              <p:nvPr userDrawn="1"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6" name="รูปแบบอิสระ 151"/>
              <p:cNvSpPr>
                <a:spLocks/>
              </p:cNvSpPr>
              <p:nvPr userDrawn="1"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7" name="รูปแบบอิสระ 152"/>
              <p:cNvSpPr>
                <a:spLocks/>
              </p:cNvSpPr>
              <p:nvPr userDrawn="1"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8" name="รูปแบบอิสระ 153"/>
              <p:cNvSpPr>
                <a:spLocks/>
              </p:cNvSpPr>
              <p:nvPr userDrawn="1"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9" name="รูปแบบอิสระ 154"/>
              <p:cNvSpPr>
                <a:spLocks/>
              </p:cNvSpPr>
              <p:nvPr userDrawn="1"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0" name="สี่เหลี่ยม 155"/>
              <p:cNvSpPr>
                <a:spLocks noChangeArrowheads="1"/>
              </p:cNvSpPr>
              <p:nvPr userDrawn="1"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1" name="รูปแบบอิสระ 156"/>
              <p:cNvSpPr>
                <a:spLocks/>
              </p:cNvSpPr>
              <p:nvPr userDrawn="1"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2" name="รูปแบบอิสระ 157"/>
              <p:cNvSpPr>
                <a:spLocks/>
              </p:cNvSpPr>
              <p:nvPr userDrawn="1"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3" name="รูปแบบอิสระ 158"/>
              <p:cNvSpPr>
                <a:spLocks/>
              </p:cNvSpPr>
              <p:nvPr userDrawn="1"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4" name="รูปแบบอิสระ 159"/>
              <p:cNvSpPr>
                <a:spLocks/>
              </p:cNvSpPr>
              <p:nvPr userDrawn="1"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5" name="สี่เหลี่ยม 160"/>
              <p:cNvSpPr>
                <a:spLocks noChangeArrowheads="1"/>
              </p:cNvSpPr>
              <p:nvPr userDrawn="1"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6" name="รูปแบบอิสระ 161"/>
              <p:cNvSpPr>
                <a:spLocks/>
              </p:cNvSpPr>
              <p:nvPr userDrawn="1"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7" name="สี่เหลี่ยม 162"/>
              <p:cNvSpPr>
                <a:spLocks noChangeArrowheads="1"/>
              </p:cNvSpPr>
              <p:nvPr userDrawn="1"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8" name="รูปแบบอิสระ 163"/>
              <p:cNvSpPr>
                <a:spLocks/>
              </p:cNvSpPr>
              <p:nvPr userDrawn="1"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9" name="รูปแบบอิสระ 164"/>
              <p:cNvSpPr>
                <a:spLocks/>
              </p:cNvSpPr>
              <p:nvPr userDrawn="1"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0" name="รูปแบบอิสระ 165"/>
              <p:cNvSpPr>
                <a:spLocks/>
              </p:cNvSpPr>
              <p:nvPr userDrawn="1"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1" name="รูปแบบอิสระ 166"/>
              <p:cNvSpPr>
                <a:spLocks/>
              </p:cNvSpPr>
              <p:nvPr userDrawn="1"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2" name="รูปแบบอิสระ 167"/>
              <p:cNvSpPr>
                <a:spLocks/>
              </p:cNvSpPr>
              <p:nvPr userDrawn="1"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3" name="รูปแบบอิสระ 168"/>
              <p:cNvSpPr>
                <a:spLocks/>
              </p:cNvSpPr>
              <p:nvPr userDrawn="1"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4" name="รูปแบบอิสระ 169"/>
              <p:cNvSpPr>
                <a:spLocks/>
              </p:cNvSpPr>
              <p:nvPr userDrawn="1"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5" name="รูปแบบอิสระ 170"/>
              <p:cNvSpPr>
                <a:spLocks/>
              </p:cNvSpPr>
              <p:nvPr userDrawn="1"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6" name="รูปแบบอิสระ 171"/>
              <p:cNvSpPr>
                <a:spLocks/>
              </p:cNvSpPr>
              <p:nvPr userDrawn="1"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7" name="สี่เหลี่ยม 172"/>
              <p:cNvSpPr>
                <a:spLocks noChangeArrowheads="1"/>
              </p:cNvSpPr>
              <p:nvPr userDrawn="1"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8" name="รูปแบบอิสระ 173"/>
              <p:cNvSpPr>
                <a:spLocks/>
              </p:cNvSpPr>
              <p:nvPr userDrawn="1"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9" name="รูปแบบอิสระ 174"/>
              <p:cNvSpPr>
                <a:spLocks/>
              </p:cNvSpPr>
              <p:nvPr userDrawn="1"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0" name="รูปแบบอิสระ 175"/>
              <p:cNvSpPr>
                <a:spLocks/>
              </p:cNvSpPr>
              <p:nvPr userDrawn="1"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1" name="รูปแบบอิสระ 176"/>
              <p:cNvSpPr>
                <a:spLocks/>
              </p:cNvSpPr>
              <p:nvPr userDrawn="1"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2" name="รูปแบบอิสระ 177"/>
              <p:cNvSpPr>
                <a:spLocks noEditPoints="1"/>
              </p:cNvSpPr>
              <p:nvPr userDrawn="1"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3" name="รูปแบบอิสระ 178"/>
              <p:cNvSpPr>
                <a:spLocks/>
              </p:cNvSpPr>
              <p:nvPr userDrawn="1"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4" name="รูปแบบอิสระ 179"/>
              <p:cNvSpPr>
                <a:spLocks/>
              </p:cNvSpPr>
              <p:nvPr userDrawn="1"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5" name="รูปแบบอิสระ 180"/>
              <p:cNvSpPr>
                <a:spLocks/>
              </p:cNvSpPr>
              <p:nvPr userDrawn="1"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6" name="รูปแบบอิสระ 181"/>
              <p:cNvSpPr>
                <a:spLocks/>
              </p:cNvSpPr>
              <p:nvPr userDrawn="1"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7" name="รูปแบบอิสระ 182"/>
              <p:cNvSpPr>
                <a:spLocks/>
              </p:cNvSpPr>
              <p:nvPr userDrawn="1"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8" name="รูปแบบอิสระ 183"/>
              <p:cNvSpPr>
                <a:spLocks/>
              </p:cNvSpPr>
              <p:nvPr userDrawn="1"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9" name="รูปแบบอิสระ 184"/>
              <p:cNvSpPr>
                <a:spLocks/>
              </p:cNvSpPr>
              <p:nvPr userDrawn="1"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0" name="รูปแบบอิสระ 185"/>
              <p:cNvSpPr>
                <a:spLocks/>
              </p:cNvSpPr>
              <p:nvPr userDrawn="1"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1" name="รูปแบบอิสระ 186"/>
              <p:cNvSpPr>
                <a:spLocks/>
              </p:cNvSpPr>
              <p:nvPr userDrawn="1"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2" name="รูปแบบอิสระ 187"/>
              <p:cNvSpPr>
                <a:spLocks/>
              </p:cNvSpPr>
              <p:nvPr userDrawn="1"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3" name="รูปแบบอิสระ 188"/>
              <p:cNvSpPr>
                <a:spLocks/>
              </p:cNvSpPr>
              <p:nvPr userDrawn="1"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4" name="รูปแบบอิสระ 189"/>
              <p:cNvSpPr>
                <a:spLocks/>
              </p:cNvSpPr>
              <p:nvPr userDrawn="1"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5" name="รูปแบบอิสระ 190"/>
              <p:cNvSpPr>
                <a:spLocks/>
              </p:cNvSpPr>
              <p:nvPr userDrawn="1"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6" name="รูปแบบอิสระ 191"/>
              <p:cNvSpPr>
                <a:spLocks/>
              </p:cNvSpPr>
              <p:nvPr userDrawn="1"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7" name="รูปแบบอิสระ 192"/>
              <p:cNvSpPr>
                <a:spLocks/>
              </p:cNvSpPr>
              <p:nvPr userDrawn="1"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8" name="รูปแบบอิสระ 193"/>
              <p:cNvSpPr>
                <a:spLocks/>
              </p:cNvSpPr>
              <p:nvPr userDrawn="1"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9" name="รูปแบบอิสระ 194"/>
              <p:cNvSpPr>
                <a:spLocks/>
              </p:cNvSpPr>
              <p:nvPr userDrawn="1"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0" name="รูปแบบอิสระ 195"/>
              <p:cNvSpPr>
                <a:spLocks/>
              </p:cNvSpPr>
              <p:nvPr userDrawn="1"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1" name="รูปแบบอิสระ 196"/>
              <p:cNvSpPr>
                <a:spLocks/>
              </p:cNvSpPr>
              <p:nvPr userDrawn="1"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2" name="รูปแบบอิสระ 197"/>
              <p:cNvSpPr>
                <a:spLocks/>
              </p:cNvSpPr>
              <p:nvPr userDrawn="1"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3" name="รูปแบบอิสระ 198"/>
              <p:cNvSpPr>
                <a:spLocks/>
              </p:cNvSpPr>
              <p:nvPr userDrawn="1"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4" name="รูปแบบอิสระ 199"/>
              <p:cNvSpPr>
                <a:spLocks/>
              </p:cNvSpPr>
              <p:nvPr userDrawn="1"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5" name="รูปแบบอิสระ 200"/>
              <p:cNvSpPr>
                <a:spLocks/>
              </p:cNvSpPr>
              <p:nvPr userDrawn="1"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6" name="รูปแบบอิสระ 201"/>
              <p:cNvSpPr>
                <a:spLocks/>
              </p:cNvSpPr>
              <p:nvPr userDrawn="1"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7" name="รูปแบบอิสระ 202"/>
              <p:cNvSpPr>
                <a:spLocks/>
              </p:cNvSpPr>
              <p:nvPr userDrawn="1"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8" name="รูปแบบอิสระ 203"/>
              <p:cNvSpPr>
                <a:spLocks/>
              </p:cNvSpPr>
              <p:nvPr userDrawn="1"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9" name="รูปแบบอิสระ 204"/>
              <p:cNvSpPr>
                <a:spLocks/>
              </p:cNvSpPr>
              <p:nvPr userDrawn="1"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0" name="รูปแบบอิสระ 205"/>
              <p:cNvSpPr>
                <a:spLocks/>
              </p:cNvSpPr>
              <p:nvPr userDrawn="1"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1" name="รูปแบบอิสระ 206"/>
              <p:cNvSpPr>
                <a:spLocks/>
              </p:cNvSpPr>
              <p:nvPr userDrawn="1"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2" name="รูปแบบอิสระ 207"/>
              <p:cNvSpPr>
                <a:spLocks/>
              </p:cNvSpPr>
              <p:nvPr userDrawn="1"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3" name="รูปแบบอิสระ 208"/>
              <p:cNvSpPr>
                <a:spLocks/>
              </p:cNvSpPr>
              <p:nvPr userDrawn="1"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4" name="รูปแบบอิสระ 209"/>
              <p:cNvSpPr>
                <a:spLocks/>
              </p:cNvSpPr>
              <p:nvPr userDrawn="1"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5" name="รูปแบบอิสระ 210"/>
              <p:cNvSpPr>
                <a:spLocks/>
              </p:cNvSpPr>
              <p:nvPr userDrawn="1"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6" name="รูปแบบอิสระ 211"/>
              <p:cNvSpPr>
                <a:spLocks/>
              </p:cNvSpPr>
              <p:nvPr userDrawn="1"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7" name="รูปแบบอิสระ 212"/>
              <p:cNvSpPr>
                <a:spLocks/>
              </p:cNvSpPr>
              <p:nvPr userDrawn="1"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8" name="รูปแบบอิสระ 213"/>
              <p:cNvSpPr>
                <a:spLocks/>
              </p:cNvSpPr>
              <p:nvPr userDrawn="1"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9" name="รูปแบบอิสระ 214"/>
              <p:cNvSpPr>
                <a:spLocks/>
              </p:cNvSpPr>
              <p:nvPr userDrawn="1"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0" name="รูปแบบอิสระ 215"/>
              <p:cNvSpPr>
                <a:spLocks/>
              </p:cNvSpPr>
              <p:nvPr userDrawn="1"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1" name="รูปแบบอิสระ 216"/>
              <p:cNvSpPr>
                <a:spLocks/>
              </p:cNvSpPr>
              <p:nvPr userDrawn="1"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2" name="รูปแบบอิสระ 217"/>
              <p:cNvSpPr>
                <a:spLocks/>
              </p:cNvSpPr>
              <p:nvPr userDrawn="1"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3" name="รูปแบบอิสระ 218"/>
              <p:cNvSpPr>
                <a:spLocks/>
              </p:cNvSpPr>
              <p:nvPr userDrawn="1"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4" name="รูปแบบอิสระ 219"/>
              <p:cNvSpPr>
                <a:spLocks/>
              </p:cNvSpPr>
              <p:nvPr userDrawn="1"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5" name="รูปแบบอิสระ 220"/>
              <p:cNvSpPr>
                <a:spLocks/>
              </p:cNvSpPr>
              <p:nvPr userDrawn="1"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6" name="รูปแบบอิสระ 221"/>
              <p:cNvSpPr>
                <a:spLocks/>
              </p:cNvSpPr>
              <p:nvPr userDrawn="1"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7" name="รูปแบบอิสระ 222"/>
              <p:cNvSpPr>
                <a:spLocks/>
              </p:cNvSpPr>
              <p:nvPr userDrawn="1"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8" name="รูปแบบอิสระ 223"/>
              <p:cNvSpPr>
                <a:spLocks/>
              </p:cNvSpPr>
              <p:nvPr userDrawn="1"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9" name="รูปแบบอิสระ 224"/>
              <p:cNvSpPr>
                <a:spLocks/>
              </p:cNvSpPr>
              <p:nvPr userDrawn="1"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0" name="รูปแบบอิสระ 225"/>
              <p:cNvSpPr>
                <a:spLocks/>
              </p:cNvSpPr>
              <p:nvPr userDrawn="1"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grpSp>
          <p:nvGrpSpPr>
            <p:cNvPr id="39" name="จัดกลุ่ม 427"/>
            <p:cNvGrpSpPr>
              <a:grpSpLocks/>
            </p:cNvGrpSpPr>
            <p:nvPr userDrawn="1"/>
          </p:nvGrpSpPr>
          <p:grpSpPr bwMode="auto">
            <a:xfrm>
              <a:off x="7552138" y="3478292"/>
              <a:ext cx="1391" cy="1773"/>
              <a:chOff x="3186" y="1398"/>
              <a:chExt cx="1391" cy="1773"/>
            </a:xfrm>
          </p:grpSpPr>
          <p:sp>
            <p:nvSpPr>
              <p:cNvPr id="71" name="รูปแบบอิสระ 227"/>
              <p:cNvSpPr>
                <a:spLocks/>
              </p:cNvSpPr>
              <p:nvPr userDrawn="1"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" name="รูปแบบอิสระ 228"/>
              <p:cNvSpPr>
                <a:spLocks/>
              </p:cNvSpPr>
              <p:nvPr userDrawn="1"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" name="รูปแบบอิสระ 229"/>
              <p:cNvSpPr>
                <a:spLocks/>
              </p:cNvSpPr>
              <p:nvPr userDrawn="1"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" name="รูปแบบอิสระ 230"/>
              <p:cNvSpPr>
                <a:spLocks/>
              </p:cNvSpPr>
              <p:nvPr userDrawn="1"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" name="สี่เหลี่ยม 231"/>
              <p:cNvSpPr>
                <a:spLocks noChangeArrowheads="1"/>
              </p:cNvSpPr>
              <p:nvPr userDrawn="1"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" name="รูปแบบอิสระ 232"/>
              <p:cNvSpPr>
                <a:spLocks/>
              </p:cNvSpPr>
              <p:nvPr userDrawn="1"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" name="รูปแบบอิสระ 233"/>
              <p:cNvSpPr>
                <a:spLocks/>
              </p:cNvSpPr>
              <p:nvPr userDrawn="1"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" name="รูปแบบอิสระ 234"/>
              <p:cNvSpPr>
                <a:spLocks/>
              </p:cNvSpPr>
              <p:nvPr userDrawn="1"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" name="รูปแบบอิสระ 235"/>
              <p:cNvSpPr>
                <a:spLocks/>
              </p:cNvSpPr>
              <p:nvPr userDrawn="1"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" name="รูปแบบอิสระ 236"/>
              <p:cNvSpPr>
                <a:spLocks/>
              </p:cNvSpPr>
              <p:nvPr userDrawn="1"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" name="รูปแบบอิสระ 237"/>
              <p:cNvSpPr>
                <a:spLocks/>
              </p:cNvSpPr>
              <p:nvPr userDrawn="1"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" name="รูปแบบอิสระ 238"/>
              <p:cNvSpPr>
                <a:spLocks/>
              </p:cNvSpPr>
              <p:nvPr userDrawn="1"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" name="รูปแบบอิสระ 239"/>
              <p:cNvSpPr>
                <a:spLocks/>
              </p:cNvSpPr>
              <p:nvPr userDrawn="1"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" name="รูปแบบอิสระ 240"/>
              <p:cNvSpPr>
                <a:spLocks/>
              </p:cNvSpPr>
              <p:nvPr userDrawn="1"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" name="รูปแบบอิสระ 241"/>
              <p:cNvSpPr>
                <a:spLocks/>
              </p:cNvSpPr>
              <p:nvPr userDrawn="1"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" name="รูปแบบอิสระ 242"/>
              <p:cNvSpPr>
                <a:spLocks/>
              </p:cNvSpPr>
              <p:nvPr userDrawn="1"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" name="รูปแบบอิสระ 243"/>
              <p:cNvSpPr>
                <a:spLocks/>
              </p:cNvSpPr>
              <p:nvPr userDrawn="1"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" name="รูปแบบอิสระ 244"/>
              <p:cNvSpPr>
                <a:spLocks/>
              </p:cNvSpPr>
              <p:nvPr userDrawn="1"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" name="รูปแบบอิสระ 245"/>
              <p:cNvSpPr>
                <a:spLocks/>
              </p:cNvSpPr>
              <p:nvPr userDrawn="1"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" name="รูปแบบอิสระ 246"/>
              <p:cNvSpPr>
                <a:spLocks/>
              </p:cNvSpPr>
              <p:nvPr userDrawn="1"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" name="รูปแบบอิสระ 247"/>
              <p:cNvSpPr>
                <a:spLocks/>
              </p:cNvSpPr>
              <p:nvPr userDrawn="1"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" name="รูปแบบอิสระ 248"/>
              <p:cNvSpPr>
                <a:spLocks/>
              </p:cNvSpPr>
              <p:nvPr userDrawn="1"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" name="รูปแบบอิสระ 249"/>
              <p:cNvSpPr>
                <a:spLocks/>
              </p:cNvSpPr>
              <p:nvPr userDrawn="1"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" name="รูปแบบอิสระ 250"/>
              <p:cNvSpPr>
                <a:spLocks/>
              </p:cNvSpPr>
              <p:nvPr userDrawn="1"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" name="รูปแบบอิสระ 251"/>
              <p:cNvSpPr>
                <a:spLocks/>
              </p:cNvSpPr>
              <p:nvPr userDrawn="1"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" name="รูปแบบอิสระ 252"/>
              <p:cNvSpPr>
                <a:spLocks/>
              </p:cNvSpPr>
              <p:nvPr userDrawn="1"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" name="รูปแบบอิสระ 253"/>
              <p:cNvSpPr>
                <a:spLocks/>
              </p:cNvSpPr>
              <p:nvPr userDrawn="1"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" name="รูปแบบอิสระ 254"/>
              <p:cNvSpPr>
                <a:spLocks/>
              </p:cNvSpPr>
              <p:nvPr userDrawn="1"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" name="รูปแบบอิสระ 255"/>
              <p:cNvSpPr>
                <a:spLocks/>
              </p:cNvSpPr>
              <p:nvPr userDrawn="1"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" name="รูปแบบอิสระ 256"/>
              <p:cNvSpPr>
                <a:spLocks/>
              </p:cNvSpPr>
              <p:nvPr userDrawn="1"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" name="รูปแบบอิสระ 257"/>
              <p:cNvSpPr>
                <a:spLocks/>
              </p:cNvSpPr>
              <p:nvPr userDrawn="1"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" name="รูปแบบอิสระ 258"/>
              <p:cNvSpPr>
                <a:spLocks/>
              </p:cNvSpPr>
              <p:nvPr userDrawn="1"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" name="รูปแบบอิสระ 259"/>
              <p:cNvSpPr>
                <a:spLocks/>
              </p:cNvSpPr>
              <p:nvPr userDrawn="1"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4" name="รูปแบบอิสระ 260"/>
              <p:cNvSpPr>
                <a:spLocks/>
              </p:cNvSpPr>
              <p:nvPr userDrawn="1"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5" name="รูปแบบอิสระ 261"/>
              <p:cNvSpPr>
                <a:spLocks/>
              </p:cNvSpPr>
              <p:nvPr userDrawn="1"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6" name="รูปแบบอิสระ 262"/>
              <p:cNvSpPr>
                <a:spLocks/>
              </p:cNvSpPr>
              <p:nvPr userDrawn="1"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7" name="รูปแบบอิสระ 263"/>
              <p:cNvSpPr>
                <a:spLocks/>
              </p:cNvSpPr>
              <p:nvPr userDrawn="1"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8" name="รูปแบบอิสระ 264"/>
              <p:cNvSpPr>
                <a:spLocks/>
              </p:cNvSpPr>
              <p:nvPr userDrawn="1"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9" name="รูปแบบอิสระ 265"/>
              <p:cNvSpPr>
                <a:spLocks/>
              </p:cNvSpPr>
              <p:nvPr userDrawn="1"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0" name="รูปแบบอิสระ 266"/>
              <p:cNvSpPr>
                <a:spLocks/>
              </p:cNvSpPr>
              <p:nvPr userDrawn="1"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1" name="รูปแบบอิสระ 267"/>
              <p:cNvSpPr>
                <a:spLocks/>
              </p:cNvSpPr>
              <p:nvPr userDrawn="1"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2" name="รูปแบบอิสระ 268"/>
              <p:cNvSpPr>
                <a:spLocks/>
              </p:cNvSpPr>
              <p:nvPr userDrawn="1"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3" name="รูปแบบอิสระ 269"/>
              <p:cNvSpPr>
                <a:spLocks/>
              </p:cNvSpPr>
              <p:nvPr userDrawn="1"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4" name="รูปแบบอิสระ 270"/>
              <p:cNvSpPr>
                <a:spLocks/>
              </p:cNvSpPr>
              <p:nvPr userDrawn="1"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5" name="รูปแบบอิสระ 271"/>
              <p:cNvSpPr>
                <a:spLocks/>
              </p:cNvSpPr>
              <p:nvPr userDrawn="1"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6" name="รูปแบบอิสระ 272"/>
              <p:cNvSpPr>
                <a:spLocks/>
              </p:cNvSpPr>
              <p:nvPr userDrawn="1"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7" name="รูปแบบอิสระ 273"/>
              <p:cNvSpPr>
                <a:spLocks/>
              </p:cNvSpPr>
              <p:nvPr userDrawn="1"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8" name="รูปแบบอิสระ 274"/>
              <p:cNvSpPr>
                <a:spLocks/>
              </p:cNvSpPr>
              <p:nvPr userDrawn="1"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19" name="รูปแบบอิสระ 275"/>
              <p:cNvSpPr>
                <a:spLocks/>
              </p:cNvSpPr>
              <p:nvPr userDrawn="1"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0" name="รูปแบบอิสระ 276"/>
              <p:cNvSpPr>
                <a:spLocks/>
              </p:cNvSpPr>
              <p:nvPr userDrawn="1"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1" name="รูปแบบอิสระ 277"/>
              <p:cNvSpPr>
                <a:spLocks/>
              </p:cNvSpPr>
              <p:nvPr userDrawn="1"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2" name="รูปแบบอิสระ 278"/>
              <p:cNvSpPr>
                <a:spLocks/>
              </p:cNvSpPr>
              <p:nvPr userDrawn="1"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3" name="รูปแบบอิสระ 279"/>
              <p:cNvSpPr>
                <a:spLocks/>
              </p:cNvSpPr>
              <p:nvPr userDrawn="1"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4" name="รูปแบบอิสระ 280"/>
              <p:cNvSpPr>
                <a:spLocks/>
              </p:cNvSpPr>
              <p:nvPr userDrawn="1"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5" name="รูปแบบอิสระ 281"/>
              <p:cNvSpPr>
                <a:spLocks/>
              </p:cNvSpPr>
              <p:nvPr userDrawn="1"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6" name="รูปแบบอิสระ 282"/>
              <p:cNvSpPr>
                <a:spLocks/>
              </p:cNvSpPr>
              <p:nvPr userDrawn="1"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7" name="รูปแบบอิสระ 283"/>
              <p:cNvSpPr>
                <a:spLocks/>
              </p:cNvSpPr>
              <p:nvPr userDrawn="1"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8" name="รูปแบบอิสระ 284"/>
              <p:cNvSpPr>
                <a:spLocks/>
              </p:cNvSpPr>
              <p:nvPr userDrawn="1"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29" name="รูปแบบอิสระ 285"/>
              <p:cNvSpPr>
                <a:spLocks/>
              </p:cNvSpPr>
              <p:nvPr userDrawn="1"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0" name="รูปแบบอิสระ 286"/>
              <p:cNvSpPr>
                <a:spLocks/>
              </p:cNvSpPr>
              <p:nvPr userDrawn="1"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1" name="รูปแบบอิสระ 287"/>
              <p:cNvSpPr>
                <a:spLocks/>
              </p:cNvSpPr>
              <p:nvPr userDrawn="1"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2" name="รูปแบบอิสระ 288"/>
              <p:cNvSpPr>
                <a:spLocks/>
              </p:cNvSpPr>
              <p:nvPr userDrawn="1"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3" name="รูปแบบอิสระ 289"/>
              <p:cNvSpPr>
                <a:spLocks noEditPoints="1"/>
              </p:cNvSpPr>
              <p:nvPr userDrawn="1"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4" name="รูปแบบอิสระ 290"/>
              <p:cNvSpPr>
                <a:spLocks/>
              </p:cNvSpPr>
              <p:nvPr userDrawn="1"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5" name="รูปแบบอิสระ 291"/>
              <p:cNvSpPr>
                <a:spLocks/>
              </p:cNvSpPr>
              <p:nvPr userDrawn="1"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6" name="รูปแบบอิสระ 292"/>
              <p:cNvSpPr>
                <a:spLocks/>
              </p:cNvSpPr>
              <p:nvPr userDrawn="1"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7" name="รูปแบบอิสระ 293"/>
              <p:cNvSpPr>
                <a:spLocks/>
              </p:cNvSpPr>
              <p:nvPr userDrawn="1"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8" name="รูปแบบอิสระ 294"/>
              <p:cNvSpPr>
                <a:spLocks/>
              </p:cNvSpPr>
              <p:nvPr userDrawn="1"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39" name="รูปแบบอิสระ 295"/>
              <p:cNvSpPr>
                <a:spLocks/>
              </p:cNvSpPr>
              <p:nvPr userDrawn="1"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0" name="รูปแบบอิสระ 296"/>
              <p:cNvSpPr>
                <a:spLocks/>
              </p:cNvSpPr>
              <p:nvPr userDrawn="1"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1" name="รูปแบบอิสระ 297"/>
              <p:cNvSpPr>
                <a:spLocks/>
              </p:cNvSpPr>
              <p:nvPr userDrawn="1"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2" name="รูปแบบอิสระ 298"/>
              <p:cNvSpPr>
                <a:spLocks/>
              </p:cNvSpPr>
              <p:nvPr userDrawn="1"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3" name="รูปแบบอิสระ 299"/>
              <p:cNvSpPr>
                <a:spLocks/>
              </p:cNvSpPr>
              <p:nvPr userDrawn="1"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4" name="รูปแบบอิสระ 300"/>
              <p:cNvSpPr>
                <a:spLocks/>
              </p:cNvSpPr>
              <p:nvPr userDrawn="1"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5" name="รูปแบบอิสระ 301"/>
              <p:cNvSpPr>
                <a:spLocks/>
              </p:cNvSpPr>
              <p:nvPr userDrawn="1"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6" name="รูปแบบอิสระ 302"/>
              <p:cNvSpPr>
                <a:spLocks/>
              </p:cNvSpPr>
              <p:nvPr userDrawn="1"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7" name="รูปแบบอิสระ 303"/>
              <p:cNvSpPr>
                <a:spLocks/>
              </p:cNvSpPr>
              <p:nvPr userDrawn="1"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8" name="รูปแบบอิสระ 304"/>
              <p:cNvSpPr>
                <a:spLocks/>
              </p:cNvSpPr>
              <p:nvPr userDrawn="1"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49" name="สี่เหลี่ยม 305"/>
              <p:cNvSpPr>
                <a:spLocks noChangeArrowheads="1"/>
              </p:cNvSpPr>
              <p:nvPr userDrawn="1"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0" name="รูปแบบอิสระ 306"/>
              <p:cNvSpPr>
                <a:spLocks/>
              </p:cNvSpPr>
              <p:nvPr userDrawn="1"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1" name="รูปแบบอิสระ 307"/>
              <p:cNvSpPr>
                <a:spLocks/>
              </p:cNvSpPr>
              <p:nvPr userDrawn="1"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2" name="รูปแบบอิสระ 308"/>
              <p:cNvSpPr>
                <a:spLocks/>
              </p:cNvSpPr>
              <p:nvPr userDrawn="1"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3" name="รูปแบบอิสระ 309"/>
              <p:cNvSpPr>
                <a:spLocks/>
              </p:cNvSpPr>
              <p:nvPr userDrawn="1"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4" name="รูปแบบอิสระ 310"/>
              <p:cNvSpPr>
                <a:spLocks/>
              </p:cNvSpPr>
              <p:nvPr userDrawn="1"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5" name="รูปแบบอิสระ 311"/>
              <p:cNvSpPr>
                <a:spLocks/>
              </p:cNvSpPr>
              <p:nvPr userDrawn="1"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6" name="รูปแบบอิสระ 312"/>
              <p:cNvSpPr>
                <a:spLocks/>
              </p:cNvSpPr>
              <p:nvPr userDrawn="1"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7" name="รูปแบบอิสระ 313"/>
              <p:cNvSpPr>
                <a:spLocks/>
              </p:cNvSpPr>
              <p:nvPr userDrawn="1"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8" name="รูปแบบอิสระ 314"/>
              <p:cNvSpPr>
                <a:spLocks/>
              </p:cNvSpPr>
              <p:nvPr userDrawn="1"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9" name="รูปแบบอิสระ 315"/>
              <p:cNvSpPr>
                <a:spLocks noEditPoints="1"/>
              </p:cNvSpPr>
              <p:nvPr userDrawn="1"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0" name="รูปแบบอิสระ 316"/>
              <p:cNvSpPr>
                <a:spLocks/>
              </p:cNvSpPr>
              <p:nvPr userDrawn="1"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1" name="รูปแบบอิสระ 317"/>
              <p:cNvSpPr>
                <a:spLocks/>
              </p:cNvSpPr>
              <p:nvPr userDrawn="1"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2" name="รูปแบบอิสระ 318"/>
              <p:cNvSpPr>
                <a:spLocks/>
              </p:cNvSpPr>
              <p:nvPr userDrawn="1"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3" name="รูปแบบอิสระ 319"/>
              <p:cNvSpPr>
                <a:spLocks/>
              </p:cNvSpPr>
              <p:nvPr userDrawn="1"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4" name="รูปแบบอิสระ 320"/>
              <p:cNvSpPr>
                <a:spLocks/>
              </p:cNvSpPr>
              <p:nvPr userDrawn="1"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5" name="รูปแบบอิสระ 321"/>
              <p:cNvSpPr>
                <a:spLocks/>
              </p:cNvSpPr>
              <p:nvPr userDrawn="1"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6" name="รูปแบบอิสระ 322"/>
              <p:cNvSpPr>
                <a:spLocks/>
              </p:cNvSpPr>
              <p:nvPr userDrawn="1"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7" name="รูปแบบอิสระ 323"/>
              <p:cNvSpPr>
                <a:spLocks/>
              </p:cNvSpPr>
              <p:nvPr userDrawn="1"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8" name="รูปแบบอิสระ 324"/>
              <p:cNvSpPr>
                <a:spLocks/>
              </p:cNvSpPr>
              <p:nvPr userDrawn="1"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9" name="รูปแบบอิสระ 325"/>
              <p:cNvSpPr>
                <a:spLocks/>
              </p:cNvSpPr>
              <p:nvPr userDrawn="1"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0" name="รูปแบบอิสระ 326"/>
              <p:cNvSpPr>
                <a:spLocks/>
              </p:cNvSpPr>
              <p:nvPr userDrawn="1"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1" name="รูปแบบอิสระ 327"/>
              <p:cNvSpPr>
                <a:spLocks/>
              </p:cNvSpPr>
              <p:nvPr userDrawn="1"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2" name="รูปแบบอิสระ 328"/>
              <p:cNvSpPr>
                <a:spLocks/>
              </p:cNvSpPr>
              <p:nvPr userDrawn="1"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3" name="รูปแบบอิสระ 329"/>
              <p:cNvSpPr>
                <a:spLocks/>
              </p:cNvSpPr>
              <p:nvPr userDrawn="1"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4" name="รูปแบบอิสระ 330"/>
              <p:cNvSpPr>
                <a:spLocks/>
              </p:cNvSpPr>
              <p:nvPr userDrawn="1"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5" name="รูปแบบอิสระ 331"/>
              <p:cNvSpPr>
                <a:spLocks/>
              </p:cNvSpPr>
              <p:nvPr userDrawn="1"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6" name="รูปแบบอิสระ 332"/>
              <p:cNvSpPr>
                <a:spLocks/>
              </p:cNvSpPr>
              <p:nvPr userDrawn="1"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7" name="รูปแบบอิสระ 333"/>
              <p:cNvSpPr>
                <a:spLocks/>
              </p:cNvSpPr>
              <p:nvPr userDrawn="1"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8" name="รูปแบบอิสระ 334"/>
              <p:cNvSpPr>
                <a:spLocks/>
              </p:cNvSpPr>
              <p:nvPr userDrawn="1"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9" name="รูปแบบอิสระ 335"/>
              <p:cNvSpPr>
                <a:spLocks/>
              </p:cNvSpPr>
              <p:nvPr userDrawn="1"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0" name="รูปแบบอิสระ 336"/>
              <p:cNvSpPr>
                <a:spLocks/>
              </p:cNvSpPr>
              <p:nvPr userDrawn="1"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1" name="รูปแบบอิสระ 337"/>
              <p:cNvSpPr>
                <a:spLocks/>
              </p:cNvSpPr>
              <p:nvPr userDrawn="1"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2" name="สี่เหลี่ยม 338"/>
              <p:cNvSpPr>
                <a:spLocks noChangeArrowheads="1"/>
              </p:cNvSpPr>
              <p:nvPr userDrawn="1"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3" name="รูปแบบอิสระ 339"/>
              <p:cNvSpPr>
                <a:spLocks/>
              </p:cNvSpPr>
              <p:nvPr userDrawn="1"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4" name="รูปแบบอิสระ 340"/>
              <p:cNvSpPr>
                <a:spLocks/>
              </p:cNvSpPr>
              <p:nvPr userDrawn="1"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5" name="รูปแบบอิสระ 341"/>
              <p:cNvSpPr>
                <a:spLocks/>
              </p:cNvSpPr>
              <p:nvPr userDrawn="1"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6" name="รูปแบบอิสระ 342"/>
              <p:cNvSpPr>
                <a:spLocks/>
              </p:cNvSpPr>
              <p:nvPr userDrawn="1"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7" name="รูปแบบอิสระ 343"/>
              <p:cNvSpPr>
                <a:spLocks/>
              </p:cNvSpPr>
              <p:nvPr userDrawn="1"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8" name="รูปแบบอิสระ 344"/>
              <p:cNvSpPr>
                <a:spLocks/>
              </p:cNvSpPr>
              <p:nvPr userDrawn="1"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9" name="รูปแบบอิสระ 345"/>
              <p:cNvSpPr>
                <a:spLocks/>
              </p:cNvSpPr>
              <p:nvPr userDrawn="1"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0" name="รูปแบบอิสระ 346"/>
              <p:cNvSpPr>
                <a:spLocks/>
              </p:cNvSpPr>
              <p:nvPr userDrawn="1"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1" name="รูปแบบอิสระ 347"/>
              <p:cNvSpPr>
                <a:spLocks/>
              </p:cNvSpPr>
              <p:nvPr userDrawn="1"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2" name="รูปแบบอิสระ 348"/>
              <p:cNvSpPr>
                <a:spLocks/>
              </p:cNvSpPr>
              <p:nvPr userDrawn="1"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3" name="รูปแบบอิสระ 349"/>
              <p:cNvSpPr>
                <a:spLocks/>
              </p:cNvSpPr>
              <p:nvPr userDrawn="1"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4" name="รูปแบบอิสระ 350"/>
              <p:cNvSpPr>
                <a:spLocks/>
              </p:cNvSpPr>
              <p:nvPr userDrawn="1"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5" name="รูปแบบอิสระ 351"/>
              <p:cNvSpPr>
                <a:spLocks/>
              </p:cNvSpPr>
              <p:nvPr userDrawn="1"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6" name="รูปแบบอิสระ 352"/>
              <p:cNvSpPr>
                <a:spLocks/>
              </p:cNvSpPr>
              <p:nvPr userDrawn="1"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7" name="รูปแบบอิสระ 353"/>
              <p:cNvSpPr>
                <a:spLocks/>
              </p:cNvSpPr>
              <p:nvPr userDrawn="1"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8" name="รูปแบบอิสระ 354"/>
              <p:cNvSpPr>
                <a:spLocks/>
              </p:cNvSpPr>
              <p:nvPr userDrawn="1"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9" name="รูปแบบอิสระ 355"/>
              <p:cNvSpPr>
                <a:spLocks/>
              </p:cNvSpPr>
              <p:nvPr userDrawn="1"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0" name="รูปแบบอิสระ 356"/>
              <p:cNvSpPr>
                <a:spLocks/>
              </p:cNvSpPr>
              <p:nvPr userDrawn="1"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1" name="รูปแบบอิสระ 357"/>
              <p:cNvSpPr>
                <a:spLocks/>
              </p:cNvSpPr>
              <p:nvPr userDrawn="1"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2" name="รูปแบบอิสระ 358"/>
              <p:cNvSpPr>
                <a:spLocks/>
              </p:cNvSpPr>
              <p:nvPr userDrawn="1"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3" name="รูปแบบอิสระ 359"/>
              <p:cNvSpPr>
                <a:spLocks/>
              </p:cNvSpPr>
              <p:nvPr userDrawn="1"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4" name="รูปแบบอิสระ 360"/>
              <p:cNvSpPr>
                <a:spLocks/>
              </p:cNvSpPr>
              <p:nvPr userDrawn="1"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5" name="รูปแบบอิสระ 361"/>
              <p:cNvSpPr>
                <a:spLocks/>
              </p:cNvSpPr>
              <p:nvPr userDrawn="1"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6" name="รูปแบบอิสระ 362"/>
              <p:cNvSpPr>
                <a:spLocks/>
              </p:cNvSpPr>
              <p:nvPr userDrawn="1"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7" name="รูปแบบอิสระ 363"/>
              <p:cNvSpPr>
                <a:spLocks/>
              </p:cNvSpPr>
              <p:nvPr userDrawn="1"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8" name="รูปแบบอิสระ 364"/>
              <p:cNvSpPr>
                <a:spLocks/>
              </p:cNvSpPr>
              <p:nvPr userDrawn="1"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9" name="รูปแบบอิสระ 365"/>
              <p:cNvSpPr>
                <a:spLocks/>
              </p:cNvSpPr>
              <p:nvPr userDrawn="1"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0" name="รูปแบบอิสระ 366"/>
              <p:cNvSpPr>
                <a:spLocks/>
              </p:cNvSpPr>
              <p:nvPr userDrawn="1"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1" name="รูปแบบอิสระ 367"/>
              <p:cNvSpPr>
                <a:spLocks/>
              </p:cNvSpPr>
              <p:nvPr userDrawn="1"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2" name="รูปแบบอิสระ 368"/>
              <p:cNvSpPr>
                <a:spLocks/>
              </p:cNvSpPr>
              <p:nvPr userDrawn="1"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3" name="รูปแบบอิสระ 369"/>
              <p:cNvSpPr>
                <a:spLocks/>
              </p:cNvSpPr>
              <p:nvPr userDrawn="1"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4" name="สี่เหลี่ยม 370"/>
              <p:cNvSpPr>
                <a:spLocks noChangeArrowheads="1"/>
              </p:cNvSpPr>
              <p:nvPr userDrawn="1"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5" name="รูปแบบอิสระ 371"/>
              <p:cNvSpPr>
                <a:spLocks/>
              </p:cNvSpPr>
              <p:nvPr userDrawn="1"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6" name="รูปแบบอิสระ 372"/>
              <p:cNvSpPr>
                <a:spLocks/>
              </p:cNvSpPr>
              <p:nvPr userDrawn="1"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7" name="รูปแบบอิสระ 373"/>
              <p:cNvSpPr>
                <a:spLocks/>
              </p:cNvSpPr>
              <p:nvPr userDrawn="1"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8" name="รูปแบบอิสระ 374"/>
              <p:cNvSpPr>
                <a:spLocks/>
              </p:cNvSpPr>
              <p:nvPr userDrawn="1"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9" name="รูปแบบอิสระ 375"/>
              <p:cNvSpPr>
                <a:spLocks/>
              </p:cNvSpPr>
              <p:nvPr userDrawn="1"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0" name="รูปแบบอิสระ 376"/>
              <p:cNvSpPr>
                <a:spLocks/>
              </p:cNvSpPr>
              <p:nvPr userDrawn="1"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1" name="รูปแบบอิสระ 377"/>
              <p:cNvSpPr>
                <a:spLocks/>
              </p:cNvSpPr>
              <p:nvPr userDrawn="1"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2" name="รูปแบบอิสระ 378"/>
              <p:cNvSpPr>
                <a:spLocks/>
              </p:cNvSpPr>
              <p:nvPr userDrawn="1"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3" name="รูปแบบอิสระ 379"/>
              <p:cNvSpPr>
                <a:spLocks/>
              </p:cNvSpPr>
              <p:nvPr userDrawn="1"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4" name="รูปแบบอิสระ 380"/>
              <p:cNvSpPr>
                <a:spLocks/>
              </p:cNvSpPr>
              <p:nvPr userDrawn="1"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5" name="รูปแบบอิสระ 381"/>
              <p:cNvSpPr>
                <a:spLocks/>
              </p:cNvSpPr>
              <p:nvPr userDrawn="1"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6" name="รูปแบบอิสระ 382"/>
              <p:cNvSpPr>
                <a:spLocks/>
              </p:cNvSpPr>
              <p:nvPr userDrawn="1"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7" name="รูปแบบอิสระ 383"/>
              <p:cNvSpPr>
                <a:spLocks/>
              </p:cNvSpPr>
              <p:nvPr userDrawn="1"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8" name="รูปแบบอิสระ 384"/>
              <p:cNvSpPr>
                <a:spLocks/>
              </p:cNvSpPr>
              <p:nvPr userDrawn="1"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9" name="รูปแบบอิสระ 385"/>
              <p:cNvSpPr>
                <a:spLocks/>
              </p:cNvSpPr>
              <p:nvPr userDrawn="1"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0" name="รูปแบบอิสระ 386"/>
              <p:cNvSpPr>
                <a:spLocks/>
              </p:cNvSpPr>
              <p:nvPr userDrawn="1"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1" name="รูปแบบอิสระ 387"/>
              <p:cNvSpPr>
                <a:spLocks/>
              </p:cNvSpPr>
              <p:nvPr userDrawn="1"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2" name="รูปแบบอิสระ 388"/>
              <p:cNvSpPr>
                <a:spLocks/>
              </p:cNvSpPr>
              <p:nvPr userDrawn="1"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3" name="รูปแบบอิสระ 389"/>
              <p:cNvSpPr>
                <a:spLocks/>
              </p:cNvSpPr>
              <p:nvPr userDrawn="1"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4" name="รูปแบบอิสระ 390"/>
              <p:cNvSpPr>
                <a:spLocks/>
              </p:cNvSpPr>
              <p:nvPr userDrawn="1"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5" name="รูปแบบอิสระ 391"/>
              <p:cNvSpPr>
                <a:spLocks/>
              </p:cNvSpPr>
              <p:nvPr userDrawn="1"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6" name="รูปแบบอิสระ 392"/>
              <p:cNvSpPr>
                <a:spLocks/>
              </p:cNvSpPr>
              <p:nvPr userDrawn="1"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7" name="รูปแบบอิสระ 393"/>
              <p:cNvSpPr>
                <a:spLocks/>
              </p:cNvSpPr>
              <p:nvPr userDrawn="1"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8" name="รูปแบบอิสระ 394"/>
              <p:cNvSpPr>
                <a:spLocks/>
              </p:cNvSpPr>
              <p:nvPr userDrawn="1"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9" name="รูปแบบอิสระ 395"/>
              <p:cNvSpPr>
                <a:spLocks/>
              </p:cNvSpPr>
              <p:nvPr userDrawn="1"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0" name="รูปแบบอิสระ 396"/>
              <p:cNvSpPr>
                <a:spLocks/>
              </p:cNvSpPr>
              <p:nvPr userDrawn="1"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1" name="รูปแบบอิสระ 397"/>
              <p:cNvSpPr>
                <a:spLocks/>
              </p:cNvSpPr>
              <p:nvPr userDrawn="1"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2" name="รูปแบบอิสระ 398"/>
              <p:cNvSpPr>
                <a:spLocks/>
              </p:cNvSpPr>
              <p:nvPr userDrawn="1"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3" name="รูปแบบอิสระ 399"/>
              <p:cNvSpPr>
                <a:spLocks/>
              </p:cNvSpPr>
              <p:nvPr userDrawn="1"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4" name="รูปแบบอิสระ 400"/>
              <p:cNvSpPr>
                <a:spLocks/>
              </p:cNvSpPr>
              <p:nvPr userDrawn="1"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5" name="สี่เหลี่ยม 401"/>
              <p:cNvSpPr>
                <a:spLocks noChangeArrowheads="1"/>
              </p:cNvSpPr>
              <p:nvPr userDrawn="1"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6" name="รูปแบบอิสระ 402"/>
              <p:cNvSpPr>
                <a:spLocks/>
              </p:cNvSpPr>
              <p:nvPr userDrawn="1"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7" name="รูปแบบอิสระ 403"/>
              <p:cNvSpPr>
                <a:spLocks/>
              </p:cNvSpPr>
              <p:nvPr userDrawn="1"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8" name="รูปแบบอิสระ 404"/>
              <p:cNvSpPr>
                <a:spLocks/>
              </p:cNvSpPr>
              <p:nvPr userDrawn="1"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9" name="รูปแบบอิสระ 405"/>
              <p:cNvSpPr>
                <a:spLocks/>
              </p:cNvSpPr>
              <p:nvPr userDrawn="1"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0" name="รูปแบบอิสระ 406"/>
              <p:cNvSpPr>
                <a:spLocks/>
              </p:cNvSpPr>
              <p:nvPr userDrawn="1"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1" name="รูปแบบอิสระ 407"/>
              <p:cNvSpPr>
                <a:spLocks/>
              </p:cNvSpPr>
              <p:nvPr userDrawn="1"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2" name="รูปแบบอิสระ 408"/>
              <p:cNvSpPr>
                <a:spLocks/>
              </p:cNvSpPr>
              <p:nvPr userDrawn="1"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3" name="รูปแบบอิสระ 409"/>
              <p:cNvSpPr>
                <a:spLocks/>
              </p:cNvSpPr>
              <p:nvPr userDrawn="1"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4" name="รูปแบบอิสระ 410"/>
              <p:cNvSpPr>
                <a:spLocks/>
              </p:cNvSpPr>
              <p:nvPr userDrawn="1"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5" name="รูปแบบอิสระ 411"/>
              <p:cNvSpPr>
                <a:spLocks/>
              </p:cNvSpPr>
              <p:nvPr userDrawn="1"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6" name="รูปแบบอิสระ 412"/>
              <p:cNvSpPr>
                <a:spLocks/>
              </p:cNvSpPr>
              <p:nvPr userDrawn="1"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7" name="รูปแบบอิสระ 413"/>
              <p:cNvSpPr>
                <a:spLocks/>
              </p:cNvSpPr>
              <p:nvPr userDrawn="1"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8" name="รูปแบบอิสระ 414"/>
              <p:cNvSpPr>
                <a:spLocks/>
              </p:cNvSpPr>
              <p:nvPr userDrawn="1"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9" name="รูปแบบอิสระ 415"/>
              <p:cNvSpPr>
                <a:spLocks/>
              </p:cNvSpPr>
              <p:nvPr userDrawn="1"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0" name="รูปแบบอิสระ 416"/>
              <p:cNvSpPr>
                <a:spLocks/>
              </p:cNvSpPr>
              <p:nvPr userDrawn="1"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1" name="รูปแบบอิสระ 417"/>
              <p:cNvSpPr>
                <a:spLocks/>
              </p:cNvSpPr>
              <p:nvPr userDrawn="1"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2" name="รูปแบบอิสระ 418"/>
              <p:cNvSpPr>
                <a:spLocks/>
              </p:cNvSpPr>
              <p:nvPr userDrawn="1"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3" name="รูปแบบอิสระ 419"/>
              <p:cNvSpPr>
                <a:spLocks/>
              </p:cNvSpPr>
              <p:nvPr userDrawn="1"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4" name="รูปแบบอิสระ 420"/>
              <p:cNvSpPr>
                <a:spLocks/>
              </p:cNvSpPr>
              <p:nvPr userDrawn="1"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5" name="รูปแบบอิสระ 421"/>
              <p:cNvSpPr>
                <a:spLocks/>
              </p:cNvSpPr>
              <p:nvPr userDrawn="1"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6" name="รูปแบบอิสระ 422"/>
              <p:cNvSpPr>
                <a:spLocks/>
              </p:cNvSpPr>
              <p:nvPr userDrawn="1"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7" name="รูปแบบอิสระ 423"/>
              <p:cNvSpPr>
                <a:spLocks/>
              </p:cNvSpPr>
              <p:nvPr userDrawn="1"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8" name="รูปแบบอิสระ 424"/>
              <p:cNvSpPr>
                <a:spLocks/>
              </p:cNvSpPr>
              <p:nvPr userDrawn="1"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9" name="รูปแบบอิสระ 425"/>
              <p:cNvSpPr>
                <a:spLocks/>
              </p:cNvSpPr>
              <p:nvPr userDrawn="1"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0" name="รูปแบบอิสระ 426"/>
              <p:cNvSpPr>
                <a:spLocks/>
              </p:cNvSpPr>
              <p:nvPr userDrawn="1"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sp>
          <p:nvSpPr>
            <p:cNvPr id="40" name="รูปแบบอิสระ 428"/>
            <p:cNvSpPr>
              <a:spLocks/>
            </p:cNvSpPr>
            <p:nvPr userDrawn="1"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429"/>
            <p:cNvSpPr>
              <a:spLocks/>
            </p:cNvSpPr>
            <p:nvPr userDrawn="1"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รูปแบบอิสระ 430"/>
            <p:cNvSpPr>
              <a:spLocks/>
            </p:cNvSpPr>
            <p:nvPr userDrawn="1"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431"/>
            <p:cNvSpPr>
              <a:spLocks/>
            </p:cNvSpPr>
            <p:nvPr userDrawn="1"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รูปแบบอิสระ 432"/>
            <p:cNvSpPr>
              <a:spLocks/>
            </p:cNvSpPr>
            <p:nvPr userDrawn="1"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433"/>
            <p:cNvSpPr>
              <a:spLocks/>
            </p:cNvSpPr>
            <p:nvPr userDrawn="1"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434"/>
            <p:cNvSpPr>
              <a:spLocks/>
            </p:cNvSpPr>
            <p:nvPr userDrawn="1"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" name="รูปแบบอิสระ 435"/>
            <p:cNvSpPr>
              <a:spLocks/>
            </p:cNvSpPr>
            <p:nvPr userDrawn="1"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" name="รูปแบบอิสระ 436"/>
            <p:cNvSpPr>
              <a:spLocks/>
            </p:cNvSpPr>
            <p:nvPr userDrawn="1"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" name="รูปแบบอิสระ 437"/>
            <p:cNvSpPr>
              <a:spLocks/>
            </p:cNvSpPr>
            <p:nvPr userDrawn="1"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" name="รูปแบบอิสระ 438"/>
            <p:cNvSpPr>
              <a:spLocks/>
            </p:cNvSpPr>
            <p:nvPr userDrawn="1"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" name="รูปแบบอิสระ 439"/>
            <p:cNvSpPr>
              <a:spLocks/>
            </p:cNvSpPr>
            <p:nvPr userDrawn="1"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" name="รูปแบบอิสระ 440"/>
            <p:cNvSpPr>
              <a:spLocks/>
            </p:cNvSpPr>
            <p:nvPr userDrawn="1"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" name="รูปแบบอิสระ 441"/>
            <p:cNvSpPr>
              <a:spLocks/>
            </p:cNvSpPr>
            <p:nvPr userDrawn="1"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" name="รูปแบบอิสระ 442"/>
            <p:cNvSpPr>
              <a:spLocks/>
            </p:cNvSpPr>
            <p:nvPr userDrawn="1"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" name="รูปแบบอิสระ 443"/>
            <p:cNvSpPr>
              <a:spLocks/>
            </p:cNvSpPr>
            <p:nvPr userDrawn="1"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" name="รูปแบบอิสระ 446"/>
            <p:cNvSpPr>
              <a:spLocks/>
            </p:cNvSpPr>
            <p:nvPr userDrawn="1"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" name="รูปแบบอิสระ 455"/>
            <p:cNvSpPr>
              <a:spLocks/>
            </p:cNvSpPr>
            <p:nvPr userDrawn="1"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" name="รูปแบบอิสระ 456"/>
            <p:cNvSpPr>
              <a:spLocks/>
            </p:cNvSpPr>
            <p:nvPr userDrawn="1"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" name="รูปแบบอิสระ 457"/>
            <p:cNvSpPr>
              <a:spLocks/>
            </p:cNvSpPr>
            <p:nvPr userDrawn="1"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" name="รูปแบบอิสระ 458"/>
            <p:cNvSpPr>
              <a:spLocks/>
            </p:cNvSpPr>
            <p:nvPr userDrawn="1"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" name="รูปแบบอิสระ 459"/>
            <p:cNvSpPr>
              <a:spLocks/>
            </p:cNvSpPr>
            <p:nvPr userDrawn="1"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" name="รูปแบบอิสระ 460"/>
            <p:cNvSpPr>
              <a:spLocks/>
            </p:cNvSpPr>
            <p:nvPr userDrawn="1"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" name="รูปแบบอิสระ 461"/>
            <p:cNvSpPr>
              <a:spLocks/>
            </p:cNvSpPr>
            <p:nvPr userDrawn="1"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" name="รูปแบบอิสระ 462"/>
            <p:cNvSpPr>
              <a:spLocks/>
            </p:cNvSpPr>
            <p:nvPr userDrawn="1"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" name="รูปแบบอิสระ 463"/>
            <p:cNvSpPr>
              <a:spLocks/>
            </p:cNvSpPr>
            <p:nvPr userDrawn="1"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" name="สี่เหลี่ยม 464"/>
            <p:cNvSpPr>
              <a:spLocks noChangeArrowheads="1"/>
            </p:cNvSpPr>
            <p:nvPr userDrawn="1"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" name="รูปแบบอิสระ 465"/>
            <p:cNvSpPr>
              <a:spLocks/>
            </p:cNvSpPr>
            <p:nvPr userDrawn="1"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" name="รูปแบบอิสระ 466"/>
            <p:cNvSpPr>
              <a:spLocks/>
            </p:cNvSpPr>
            <p:nvPr userDrawn="1"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" name="รูปแบบอิสระ 469"/>
            <p:cNvSpPr>
              <a:spLocks noEditPoints="1"/>
            </p:cNvSpPr>
            <p:nvPr userDrawn="1"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" name="รูปแบบอิสระ 439"/>
            <p:cNvSpPr>
              <a:spLocks/>
            </p:cNvSpPr>
            <p:nvPr userDrawn="1"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37" name="รูปแบบอิสระ 384"/>
          <p:cNvSpPr>
            <a:spLocks noEditPoints="1"/>
          </p:cNvSpPr>
          <p:nvPr userDrawn="1"/>
        </p:nvSpPr>
        <p:spPr bwMode="auto">
          <a:xfrm rot="20517668">
            <a:off x="1201912" y="4758608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ctr" latinLnBrk="0">
              <a:defRPr lang="th-TH" sz="5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ชื่อเรื่องรอง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800"/>
              </a:spcBef>
              <a:buNone/>
              <a:defRPr lang="th-TH" sz="18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algn="ctr" latinLnBrk="0">
              <a:buNone/>
              <a:defRPr lang="th-TH" sz="2000"/>
            </a:lvl2pPr>
            <a:lvl3pPr marL="914400" indent="0" algn="ctr" latinLnBrk="0">
              <a:buNone/>
              <a:defRPr lang="th-TH" sz="1800"/>
            </a:lvl3pPr>
            <a:lvl4pPr marL="1371600" indent="0" algn="ctr" latinLnBrk="0">
              <a:buNone/>
              <a:defRPr lang="th-TH" sz="1600"/>
            </a:lvl4pPr>
            <a:lvl5pPr marL="1828800" indent="0" algn="ctr" latinLnBrk="0">
              <a:buNone/>
              <a:defRPr lang="th-TH" sz="1600"/>
            </a:lvl5pPr>
            <a:lvl6pPr marL="2286000" indent="0" algn="ctr" latinLnBrk="0">
              <a:buNone/>
              <a:defRPr lang="th-TH" sz="1600"/>
            </a:lvl6pPr>
            <a:lvl7pPr marL="2743200" indent="0" algn="ctr" latinLnBrk="0">
              <a:buNone/>
              <a:defRPr lang="th-TH" sz="1600"/>
            </a:lvl7pPr>
            <a:lvl8pPr marL="3200400" indent="0" algn="ctr" latinLnBrk="0">
              <a:buNone/>
              <a:defRPr lang="th-TH" sz="1600"/>
            </a:lvl8pPr>
            <a:lvl9pPr marL="3657600" indent="0" algn="ctr" latinLnBrk="0">
              <a:buNone/>
              <a:defRPr lang="th-TH" sz="1600"/>
            </a:lvl9pPr>
          </a:lstStyle>
          <a:p>
            <a:r>
              <a:rPr lang="th-TH"/>
              <a:t>คลิกเพื่อแก้ไขสไตล์ชื่อเรื่องรองต้นแบบ</a:t>
            </a:r>
          </a:p>
        </p:txBody>
      </p:sp>
      <p:grpSp>
        <p:nvGrpSpPr>
          <p:cNvPr id="605" name="จัดกลุ่ม 604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606" name="จัดกลุ่ม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839" name="รูปแบบอิสระ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0" name="รูปแบบอิสระ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1" name="รูปแบบอิสระ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2" name="รูปแบบอิสระ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3" name="รูปแบบอิสระ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4" name="รูปแบบอิสระ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5" name="รูปแบบอิสระ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6" name="รูปแบบอิสระ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7" name="รูปแบบอิสระ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8" name="รูปแบบอิสระ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9" name="รูปแบบอิสระ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0" name="รูปแบบอิสระ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1" name="รูปแบบอิสระ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2" name="รูปแบบอิสระ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3" name="รูปแบบอิสระ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4" name="รูปแบบอิสระ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5" name="รูปแบบอิสระ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6" name="รูปแบบอิสระ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7" name="รูปแบบอิสระ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8" name="รูปแบบอิสระ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9" name="รูปแบบอิสระ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0" name="รูปแบบอิสระ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1" name="รูปแบบอิสระ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2" name="รูปแบบอิสระ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3" name="รูปแบบอิสระ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4" name="รูปแบบอิสระ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5" name="รูปแบบอิสระ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6" name="รูปแบบอิสระ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7" name="รูปแบบอิสระ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8" name="รูปแบบอิสระ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9" name="รูปแบบอิสระ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0" name="รูปแบบอิสระ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1" name="รูปแบบอิสระ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2" name="รูปแบบอิสระ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3" name="รูปแบบอิสระ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4" name="รูปแบบอิสระ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5" name="รูปแบบอิสระ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6" name="รูปแบบอิสระ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7" name="รูปแบบอิสระ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8" name="รูปแบบอิสระ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9" name="รูปแบบอิสระ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0" name="รูปแบบอิสระ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1" name="รูปแบบอิสระ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2" name="สี่เหลี่ยม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3" name="รูปแบบอิสระ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4" name="สี่เหลี่ยม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5" name="รูปแบบอิสระ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6" name="รูปแบบอิสระ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7" name="รูปแบบอิสระ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8" name="รูปแบบอิสระ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9" name="สี่เหลี่ยม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0" name="รูปแบบอิสระ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1" name="รูปแบบอิสระ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2" name="รูปแบบอิสระ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3" name="รูปแบบอิสระ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4" name="รูปแบบอิสระ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5" name="รูปแบบอิสระ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6" name="รูปแบบอิสระ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7" name="รูปแบบอิสระ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8" name="รูปแบบอิสระ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9" name="รูปแบบอิสระ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0" name="รูปแบบอิสระ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1" name="รูปแบบอิสระ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2" name="รูปแบบอิสระ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3" name="รูปแบบอิสระ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4" name="รูปแบบอิสระ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5" name="รูปแบบอิสระ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6" name="รูปแบบอิสระ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7" name="รูปแบบอิสระ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8" name="สี่เหลี่ยม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9" name="รูปแบบอิสระ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0" name="รูปแบบอิสระ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1" name="รูปแบบอิสระ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2" name="รูปแบบอิสระ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3" name="สี่เหลี่ยม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4" name="รูปแบบอิสระ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5" name="รูปแบบอิสระ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6" name="รูปแบบอิสระ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7" name="รูปแบบอิสระ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8" name="รูปแบบอิสระ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9" name="รูปแบบอิสระ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0" name="รูปแบบอิสระ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1" name="รูปแบบอิสระ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2" name="รูปแบบอิสระ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3" name="รูปแบบอิสระ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4" name="รูปแบบอิสระ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5" name="สี่เหลี่ยม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6" name="รูปแบบอิสระ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7" name="รูปแบบอิสระ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8" name="รูปแบบอิสระ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9" name="รูปแบบอิสระ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0" name="รูปแบบอิสระ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1" name="รูปแบบอิสระ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2" name="สี่เหลี่ยม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3" name="รูปแบบอิสระ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4" name="รูปแบบอิสระ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5" name="รูปแบบอิสระ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6" name="รูปแบบอิสระ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7" name="รูปแบบอิสระ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8" name="รูปแบบอิสระ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9" name="รูปแบบอิสระ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0" name="รูปแบบอิสระ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1" name="รูปแบบอิสระ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2" name="รูปแบบอิสระ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3" name="รูปแบบอิสระ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4" name="รูปแบบอิสระ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5" name="สี่เหลี่ยม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6" name="รูปแบบอิสระ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7" name="รูปแบบอิสระ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8" name="รูปแบบอิสระ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9" name="สี่เหลี่ยม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0" name="รูปแบบอิสระ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1" name="รูปแบบอิสระ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2" name="รูปแบบอิสระ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3" name="รูปแบบอิสระ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4" name="รูปแบบอิสระ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5" name="รูปแบบอิสระ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6" name="สี่เหลี่ยม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7" name="รูปแบบอิสระ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8" name="รูปแบบอิสระ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9" name="รูปแบบอิสระ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0" name="รูปแบบอิสระ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1" name="รูปแบบอิสระ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2" name="รูปแบบอิสระ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3" name="รูปแบบอิสระ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4" name="รูปแบบอิสระ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5" name="รูปแบบอิสระ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6" name="รูปแบบอิสระ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7" name="รูปแบบอิสระ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8" name="สี่เหลี่ยม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9" name="รูปแบบอิสระ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0" name="รูปแบบอิสระ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1" name="รูปแบบอิสระ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2" name="รูปแบบอิสระ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3" name="สี่เหลี่ยม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4" name="รูปแบบอิสระ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5" name="สี่เหลี่ยม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6" name="รูปแบบอิสระ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7" name="รูปแบบอิสระ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8" name="รูปแบบอิสระ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9" name="รูปแบบอิสระ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0" name="รูปแบบอิสระ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1" name="รูปแบบอิสระ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2" name="รูปแบบอิสระ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3" name="รูปแบบอิสระ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4" name="รูปแบบอิสระ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5" name="สี่เหลี่ยม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6" name="รูปแบบอิสระ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7" name="รูปแบบอิสระ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8" name="รูปแบบอิสระ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9" name="รูปแบบอิสระ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0" name="รูปแบบอิสระ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1" name="รูปแบบอิสระ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2" name="รูปแบบอิสระ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3" name="รูปแบบอิสระ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4" name="รูปแบบอิสระ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5" name="รูปแบบอิสระ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6" name="รูปแบบอิสระ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7" name="รูปแบบอิสระ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8" name="รูปแบบอิสระ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9" name="รูปแบบอิสระ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0" name="รูปแบบอิสระ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1" name="รูปแบบอิสระ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2" name="รูปแบบอิสระ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3" name="รูปแบบอิสระ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4" name="รูปแบบอิสระ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5" name="รูปแบบอิสระ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6" name="รูปแบบอิสระ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7" name="รูปแบบอิสระ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8" name="รูปแบบอิสระ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9" name="รูปแบบอิสระ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0" name="รูปแบบอิสระ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1" name="รูปแบบอิสระ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2" name="รูปแบบอิสระ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3" name="รูปแบบอิสระ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4" name="รูปแบบอิสระ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5" name="รูปแบบอิสระ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6" name="รูปแบบอิสระ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7" name="รูปแบบอิสระ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8" name="รูปแบบอิสระ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9" name="รูปแบบอิสระ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0" name="รูปแบบอิสระ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1" name="รูปแบบอิสระ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2" name="รูปแบบอิสระ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3" name="รูปแบบอิสระ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4" name="รูปแบบอิสระ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5" name="รูปแบบอิสระ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6" name="รูปแบบอิสระ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7" name="รูปแบบอิสระ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8" name="รูปแบบอิสระ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9" name="รูปแบบอิสระ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0" name="รูปแบบอิสระ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1" name="รูปแบบอิสระ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2" name="รูปแบบอิสระ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3" name="รูปแบบอิสระ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4" name="รูปแบบอิสระ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5" name="รูปแบบอิสระ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6" name="รูปแบบอิสระ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7" name="รูปแบบอิสระ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38" name="รูปแบบอิสระ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grpSp>
          <p:nvGrpSpPr>
            <p:cNvPr id="607" name="จัดกลุ่ม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639" name="รูปแบบอิสระ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0" name="รูปแบบอิสระ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1" name="รูปแบบอิสระ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2" name="รูปแบบอิสระ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3" name="สี่เหลี่ยม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4" name="รูปแบบอิสระ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5" name="รูปแบบอิสระ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6" name="รูปแบบอิสระ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7" name="รูปแบบอิสระ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8" name="รูปแบบอิสระ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9" name="รูปแบบอิสระ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0" name="รูปแบบอิสระ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1" name="รูปแบบอิสระ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2" name="รูปแบบอิสระ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3" name="รูปแบบอิสระ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4" name="รูปแบบอิสระ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5" name="รูปแบบอิสระ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6" name="รูปแบบอิสระ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7" name="รูปแบบอิสระ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8" name="รูปแบบอิสระ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9" name="รูปแบบอิสระ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0" name="รูปแบบอิสระ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1" name="รูปแบบอิสระ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2" name="รูปแบบอิสระ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3" name="รูปแบบอิสระ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4" name="รูปแบบอิสระ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5" name="รูปแบบอิสระ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6" name="รูปแบบอิสระ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7" name="รูปแบบอิสระ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8" name="รูปแบบอิสระ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9" name="รูปแบบอิสระ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0" name="รูปแบบอิสระ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1" name="รูปแบบอิสระ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2" name="รูปแบบอิสระ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3" name="รูปแบบอิสระ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4" name="รูปแบบอิสระ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5" name="รูปแบบอิสระ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6" name="รูปแบบอิสระ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7" name="รูปแบบอิสระ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8" name="รูปแบบอิสระ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9" name="รูปแบบอิสระ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0" name="รูปแบบอิสระ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1" name="รูปแบบอิสระ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2" name="รูปแบบอิสระ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3" name="รูปแบบอิสระ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4" name="รูปแบบอิสระ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5" name="รูปแบบอิสระ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6" name="รูปแบบอิสระ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7" name="รูปแบบอิสระ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8" name="รูปแบบอิสระ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9" name="รูปแบบอิสระ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0" name="รูปแบบอิสระ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1" name="รูปแบบอิสระ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2" name="รูปแบบอิสระ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3" name="รูปแบบอิสระ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4" name="รูปแบบอิสระ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5" name="รูปแบบอิสระ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6" name="รูปแบบอิสระ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7" name="รูปแบบอิสระ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8" name="รูปแบบอิสระ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9" name="รูปแบบอิสระ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0" name="รูปแบบอิสระ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1" name="รูปแบบอิสระ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2" name="รูปแบบอิสระ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3" name="รูปแบบอิสระ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4" name="รูปแบบอิสระ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5" name="รูปแบบอิสระ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6" name="รูปแบบอิสระ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7" name="รูปแบบอิสระ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8" name="รูปแบบอิสระ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9" name="รูปแบบอิสระ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0" name="รูปแบบอิสระ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1" name="รูปแบบอิสระ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2" name="รูปแบบอิสระ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3" name="รูปแบบอิสระ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4" name="รูปแบบอิสระ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5" name="รูปแบบอิสระ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6" name="รูปแบบอิสระ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7" name="สี่เหลี่ยม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8" name="รูปแบบอิสระ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9" name="รูปแบบอิสระ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0" name="รูปแบบอิสระ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1" name="รูปแบบอิสระ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2" name="รูปแบบอิสระ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3" name="รูปแบบอิสระ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4" name="รูปแบบอิสระ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5" name="รูปแบบอิสระ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6" name="รูปแบบอิสระ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7" name="รูปแบบอิสระ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8" name="รูปแบบอิสระ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9" name="รูปแบบอิสระ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0" name="รูปแบบอิสระ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1" name="รูปแบบอิสระ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2" name="รูปแบบอิสระ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3" name="รูปแบบอิสระ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4" name="รูปแบบอิสระ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5" name="รูปแบบอิสระ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6" name="รูปแบบอิสระ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7" name="รูปแบบอิสระ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8" name="รูปแบบอิสระ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9" name="รูปแบบอิสระ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0" name="รูปแบบอิสระ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1" name="รูปแบบอิสระ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2" name="รูปแบบอิสระ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3" name="รูปแบบอิสระ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4" name="รูปแบบอิสระ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5" name="รูปแบบอิสระ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6" name="รูปแบบอิสระ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7" name="รูปแบบอิสระ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8" name="รูปแบบอิสระ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9" name="รูปแบบอิสระ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0" name="สี่เหลี่ยม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1" name="รูปแบบอิสระ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2" name="รูปแบบอิสระ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3" name="รูปแบบอิสระ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4" name="รูปแบบอิสระ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5" name="รูปแบบอิสระ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6" name="รูปแบบอิสระ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7" name="รูปแบบอิสระ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8" name="รูปแบบอิสระ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9" name="รูปแบบอิสระ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0" name="รูปแบบอิสระ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1" name="รูปแบบอิสระ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2" name="รูปแบบอิสระ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3" name="รูปแบบอิสระ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4" name="รูปแบบอิสระ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5" name="รูปแบบอิสระ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6" name="รูปแบบอิสระ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7" name="รูปแบบอิสระ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8" name="รูปแบบอิสระ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9" name="รูปแบบอิสระ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0" name="รูปแบบอิสระ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1" name="รูปแบบอิสระ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2" name="รูปแบบอิสระ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3" name="รูปแบบอิสระ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4" name="รูปแบบอิสระ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5" name="รูปแบบอิสระ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6" name="รูปแบบอิสระ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7" name="รูปแบบอิสระ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8" name="รูปแบบอิสระ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9" name="รูปแบบอิสระ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0" name="รูปแบบอิสระ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1" name="รูปแบบอิสระ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2" name="สี่เหลี่ยม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3" name="รูปแบบอิสระ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4" name="รูปแบบอิสระ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5" name="รูปแบบอิสระ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6" name="รูปแบบอิสระ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7" name="รูปแบบอิสระ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8" name="รูปแบบอิสระ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9" name="รูปแบบอิสระ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0" name="รูปแบบอิสระ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1" name="รูปแบบอิสระ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2" name="รูปแบบอิสระ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3" name="รูปแบบอิสระ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4" name="รูปแบบอิสระ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5" name="รูปแบบอิสระ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6" name="รูปแบบอิสระ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7" name="รูปแบบอิสระ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8" name="รูปแบบอิสระ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9" name="รูปแบบอิสระ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0" name="รูปแบบอิสระ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1" name="รูปแบบอิสระ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2" name="รูปแบบอิสระ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3" name="รูปแบบอิสระ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4" name="รูปแบบอิสระ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5" name="รูปแบบอิสระ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6" name="รูปแบบอิสระ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7" name="รูปแบบอิสระ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8" name="รูปแบบอิสระ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9" name="รูปแบบอิสระ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0" name="รูปแบบอิสระ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1" name="รูปแบบอิสระ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2" name="รูปแบบอิสระ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3" name="สี่เหลี่ยม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4" name="รูปแบบอิสระ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5" name="รูปแบบอิสระ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6" name="รูปแบบอิสระ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7" name="รูปแบบอิสระ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8" name="รูปแบบอิสระ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9" name="รูปแบบอิสระ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0" name="รูปแบบอิสระ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1" name="รูปแบบอิสระ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2" name="รูปแบบอิสระ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3" name="รูปแบบอิสระ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4" name="รูปแบบอิสระ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5" name="รูปแบบอิสระ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6" name="รูปแบบอิสระ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7" name="รูปแบบอิสระ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8" name="รูปแบบอิสระ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9" name="รูปแบบอิสระ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0" name="รูปแบบอิสระ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1" name="รูปแบบอิสระ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2" name="รูปแบบอิสระ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3" name="รูปแบบอิสระ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4" name="รูปแบบอิสระ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5" name="รูปแบบอิสระ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6" name="รูปแบบอิสระ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7" name="รูปแบบอิสระ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8" name="รูปแบบอิสระ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sp>
          <p:nvSpPr>
            <p:cNvPr id="608" name="รูปแบบอิสระ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9" name="รูปแบบอิสระ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0" name="รูปแบบอิสระ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1" name="รูปแบบอิสระ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2" name="รูปแบบอิสระ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3" name="รูปแบบอิสระ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4" name="รูปแบบอิสระ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5" name="รูปแบบอิสระ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6" name="รูปแบบอิสระ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7" name="รูปแบบอิสระ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8" name="รูปแบบอิสระ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9" name="รูปแบบอิสระ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0" name="รูปแบบอิสระ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1" name="รูปแบบอิสระ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2" name="รูปแบบอิสระ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3" name="รูปแบบอิสระ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4" name="รูปแบบอิสระ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5" name="รูปแบบอิสระ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6" name="รูปแบบอิสระ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7" name="รูปแบบอิสระ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8" name="รูปแบบอิสระ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9" name="รูปแบบอิสระ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0" name="รูปแบบอิสระ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1" name="รูปแบบอิสระ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2" name="รูปแบบอิสระ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3" name="รูปแบบอิสระ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4" name="สี่เหลี่ยม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5" name="รูปแบบอิสระ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6" name="รูปแบบอิสระ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7" name="รูปแบบอิสระ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8" name="รูปแบบอิสระ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เนื้อหาส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เนื้อหา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เนื้อหา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6" name="ตัวแทนส่วนท้าย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th-TH" sz="2000" b="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2000" b="1"/>
            </a:lvl2pPr>
            <a:lvl3pPr marL="914400" indent="0" latinLnBrk="0">
              <a:buNone/>
              <a:defRPr lang="th-TH" sz="1800" b="1"/>
            </a:lvl3pPr>
            <a:lvl4pPr marL="1371600" indent="0" latinLnBrk="0">
              <a:buNone/>
              <a:defRPr lang="th-TH" sz="1600" b="1"/>
            </a:lvl4pPr>
            <a:lvl5pPr marL="1828800" indent="0" latinLnBrk="0">
              <a:buNone/>
              <a:defRPr lang="th-TH" sz="1600" b="1"/>
            </a:lvl5pPr>
            <a:lvl6pPr marL="2286000" indent="0" latinLnBrk="0">
              <a:buNone/>
              <a:defRPr lang="th-TH" sz="1600" b="1"/>
            </a:lvl6pPr>
            <a:lvl7pPr marL="2743200" indent="0" latinLnBrk="0">
              <a:buNone/>
              <a:defRPr lang="th-TH" sz="1600" b="1"/>
            </a:lvl7pPr>
            <a:lvl8pPr marL="3200400" indent="0" latinLnBrk="0">
              <a:buNone/>
              <a:defRPr lang="th-TH" sz="1600" b="1"/>
            </a:lvl8pPr>
            <a:lvl9pPr marL="3657600" indent="0" latinLnBrk="0">
              <a:buNone/>
              <a:defRPr lang="th-TH" sz="1600" b="1"/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  <p:sp>
        <p:nvSpPr>
          <p:cNvPr id="4" name="ตัวแทนเนื้อหา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th-TH" sz="18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latinLnBrk="0">
              <a:defRPr lang="th-TH" sz="1600"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 latinLnBrk="0"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 latinLnBrk="0">
              <a:defRPr lang="th-TH" sz="1200"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 latinLnBrk="0">
              <a:defRPr lang="th-TH" sz="1200"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latinLnBrk="0">
              <a:buNone/>
              <a:defRPr lang="th-TH" sz="2000" b="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2000" b="1"/>
            </a:lvl2pPr>
            <a:lvl3pPr marL="914400" indent="0" latinLnBrk="0">
              <a:buNone/>
              <a:defRPr lang="th-TH" sz="1800" b="1"/>
            </a:lvl3pPr>
            <a:lvl4pPr marL="1371600" indent="0" latinLnBrk="0">
              <a:buNone/>
              <a:defRPr lang="th-TH" sz="1600" b="1"/>
            </a:lvl4pPr>
            <a:lvl5pPr marL="1828800" indent="0" latinLnBrk="0">
              <a:buNone/>
              <a:defRPr lang="th-TH" sz="1600" b="1"/>
            </a:lvl5pPr>
            <a:lvl6pPr marL="2286000" indent="0" latinLnBrk="0">
              <a:buNone/>
              <a:defRPr lang="th-TH" sz="1600" b="1"/>
            </a:lvl6pPr>
            <a:lvl7pPr marL="2743200" indent="0" latinLnBrk="0">
              <a:buNone/>
              <a:defRPr lang="th-TH" sz="1600" b="1"/>
            </a:lvl7pPr>
            <a:lvl8pPr marL="3200400" indent="0" latinLnBrk="0">
              <a:buNone/>
              <a:defRPr lang="th-TH" sz="1600" b="1"/>
            </a:lvl8pPr>
            <a:lvl9pPr marL="3657600" indent="0" latinLnBrk="0">
              <a:buNone/>
              <a:defRPr lang="th-TH" sz="1600" b="1"/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  <p:sp>
        <p:nvSpPr>
          <p:cNvPr id="6" name="ตัวแทนเนื้อหา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latinLnBrk="0">
              <a:defRPr lang="th-TH" sz="18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latinLnBrk="0">
              <a:defRPr lang="th-TH" sz="1600"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 latinLnBrk="0"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 latinLnBrk="0">
              <a:defRPr lang="th-TH" sz="1200"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 latinLnBrk="0">
              <a:defRPr lang="th-TH" sz="1200"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8" name="ตัวแทนส่วนท้าย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9" name="ตัวแทนหมายเลขสไลด์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4" name="ตัวแทนส่วนท้าย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5" name="ตัวแทนหมายเลขสไลด์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รูปแบบอิสระ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" name="รูปแบบอิสระ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ตัวแทนวันที่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3" name="ตัวแทนส่วนท้าย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รูปแบบอิสระ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เนื้อหา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>
            <a:normAutofit/>
          </a:bodyPr>
          <a:lstStyle>
            <a:lvl1pPr latinLnBrk="0">
              <a:defRPr lang="th-TH" sz="20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latinLnBrk="0">
              <a:defRPr lang="th-TH" sz="1800"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 latinLnBrk="0">
              <a:defRPr lang="th-TH" sz="1600"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 latinLnBrk="0"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 latinLnBrk="0"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  <a:lvl6pPr latinLnBrk="0">
              <a:defRPr lang="th-TH" sz="2000"/>
            </a:lvl6pPr>
            <a:lvl7pPr latinLnBrk="0">
              <a:defRPr lang="th-TH" sz="2000"/>
            </a:lvl7pPr>
            <a:lvl8pPr latinLnBrk="0">
              <a:defRPr lang="th-TH" sz="2000"/>
            </a:lvl8pPr>
            <a:lvl9pPr latinLnBrk="0">
              <a:defRPr lang="th-TH" sz="2000"/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ข้อความ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1400"/>
            </a:lvl2pPr>
            <a:lvl3pPr marL="914400" indent="0" latinLnBrk="0">
              <a:buNone/>
              <a:defRPr lang="th-TH" sz="1200"/>
            </a:lvl3pPr>
            <a:lvl4pPr marL="1371600" indent="0" latinLnBrk="0">
              <a:buNone/>
              <a:defRPr lang="th-TH" sz="1000"/>
            </a:lvl4pPr>
            <a:lvl5pPr marL="1828800" indent="0" latinLnBrk="0">
              <a:buNone/>
              <a:defRPr lang="th-TH" sz="1000"/>
            </a:lvl5pPr>
            <a:lvl6pPr marL="2286000" indent="0" latinLnBrk="0">
              <a:buNone/>
              <a:defRPr lang="th-TH" sz="1000"/>
            </a:lvl6pPr>
            <a:lvl7pPr marL="2743200" indent="0" latinLnBrk="0">
              <a:buNone/>
              <a:defRPr lang="th-TH" sz="1000"/>
            </a:lvl7pPr>
            <a:lvl8pPr marL="3200400" indent="0" latinLnBrk="0">
              <a:buNone/>
              <a:defRPr lang="th-TH" sz="1000"/>
            </a:lvl8pPr>
            <a:lvl9pPr marL="3657600" indent="0" latinLnBrk="0">
              <a:buNone/>
              <a:defRPr lang="th-TH" sz="1000"/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6" name="ตัวแทนส่วนท้าย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รูปแบบอิสระ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0" name="รูปแบบอิสระ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11" name="กลุ่ม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รูปแบบอิสระ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" name="รูปแบบอิสระ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" name="รูปแบบอิสระ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" name="รูปแบบอิสระ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" name="รูปแบบอิสระ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" name="รูปแบบอิสระ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" name="รูปแบบอิสระ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" name="รูปแบบอิสระ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0" name="รูปแบบอิสระ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1" name="รูปแบบอิสระ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2" name="รูปแบบอิสระ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3" name="สี่เหลี่ยมผืนผ้า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4" name="รูปแบบอิสระ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5" name="รูปแบบอิสระ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6" name="รูปแบบอิสระ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7" name="รูปแบบอิสระ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anchor="b">
            <a:normAutofit/>
          </a:bodyPr>
          <a:lstStyle>
            <a:lvl1pPr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4" name="ตัวแทนข้อความ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1400"/>
            </a:lvl2pPr>
            <a:lvl3pPr marL="914400" indent="0" latinLnBrk="0">
              <a:buNone/>
              <a:defRPr lang="th-TH" sz="1200"/>
            </a:lvl3pPr>
            <a:lvl4pPr marL="1371600" indent="0" latinLnBrk="0">
              <a:buNone/>
              <a:defRPr lang="th-TH" sz="1000"/>
            </a:lvl4pPr>
            <a:lvl5pPr marL="1828800" indent="0" latinLnBrk="0">
              <a:buNone/>
              <a:defRPr lang="th-TH" sz="1000"/>
            </a:lvl5pPr>
            <a:lvl6pPr marL="2286000" indent="0" latinLnBrk="0">
              <a:buNone/>
              <a:defRPr lang="th-TH" sz="1000"/>
            </a:lvl6pPr>
            <a:lvl7pPr marL="2743200" indent="0" latinLnBrk="0">
              <a:buNone/>
              <a:defRPr lang="th-TH" sz="1000"/>
            </a:lvl7pPr>
            <a:lvl8pPr marL="3200400" indent="0" latinLnBrk="0">
              <a:buNone/>
              <a:defRPr lang="th-TH" sz="1000"/>
            </a:lvl8pPr>
            <a:lvl9pPr marL="3657600" indent="0" latinLnBrk="0">
              <a:buNone/>
              <a:defRPr lang="th-TH" sz="1000"/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  <p:sp>
        <p:nvSpPr>
          <p:cNvPr id="5" name="ตัวแทนวันที่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6" name="ตัวแทนส่วนท้าย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7" name="ตัวแทนหมายเลขสไลด์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8" name="กลุ่ม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รูปแบบอิสระ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0" name="รูปแบบอิสระ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1" name="วงรี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2" name="วงรี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3" name="วงรี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4" name="วงรี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5" name="รูปแบบอิสระ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6" name="รูปแบบอิสระ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7" name="รูปแบบอิสระ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8" name="รูปแบบอิสระ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9" name="รูปแบบอิสระ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0" name="รูปแบบอิสระ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รูปแบบอิสระ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รูปแบบอิสระ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50" name="ตัวแทนรูปภาพ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th-TH" sz="16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2800"/>
            </a:lvl2pPr>
            <a:lvl3pPr marL="914400" indent="0" latinLnBrk="0">
              <a:buNone/>
              <a:defRPr lang="th-TH" sz="2400"/>
            </a:lvl3pPr>
            <a:lvl4pPr marL="1371600" indent="0" latinLnBrk="0">
              <a:buNone/>
              <a:defRPr lang="th-TH" sz="2000"/>
            </a:lvl4pPr>
            <a:lvl5pPr marL="1828800" indent="0" latinLnBrk="0">
              <a:buNone/>
              <a:defRPr lang="th-TH" sz="2000"/>
            </a:lvl5pPr>
            <a:lvl6pPr marL="2286000" indent="0" latinLnBrk="0">
              <a:buNone/>
              <a:defRPr lang="th-TH" sz="2000"/>
            </a:lvl6pPr>
            <a:lvl7pPr marL="2743200" indent="0" latinLnBrk="0">
              <a:buNone/>
              <a:defRPr lang="th-TH" sz="2000"/>
            </a:lvl7pPr>
            <a:lvl8pPr marL="3200400" indent="0" latinLnBrk="0">
              <a:buNone/>
              <a:defRPr lang="th-TH" sz="2000"/>
            </a:lvl8pPr>
            <a:lvl9pPr marL="3657600" indent="0" latinLnBrk="0">
              <a:buNone/>
              <a:defRPr lang="th-TH" sz="2000"/>
            </a:lvl9pPr>
          </a:lstStyle>
          <a:p>
            <a:r>
              <a:rPr lang="th-TH"/>
              <a:t>คลิกไอคอนเพื่อเพิ่มรูปภาพ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แนวตั้ง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5" name="ตัวแทนส่วนท้าย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แนวตั้ง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แนวตั้ง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5" name="ตัวแทนส่วนท้าย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สไลด์ชื่อเรื่องพร้อมรูป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รูปแบบอิสระ 6"/>
          <p:cNvSpPr/>
          <p:nvPr userDrawn="1"/>
        </p:nvSpPr>
        <p:spPr>
          <a:xfrm>
            <a:off x="476021" y="4038206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" name="รูปแบบอิสระ 7"/>
          <p:cNvSpPr/>
          <p:nvPr userDrawn="1"/>
        </p:nvSpPr>
        <p:spPr>
          <a:xfrm>
            <a:off x="459928" y="4874730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" name="รูปแบบอิสระ 382"/>
          <p:cNvSpPr>
            <a:spLocks noEditPoints="1"/>
          </p:cNvSpPr>
          <p:nvPr userDrawn="1"/>
        </p:nvSpPr>
        <p:spPr bwMode="auto">
          <a:xfrm rot="18995512">
            <a:off x="9030712" y="4130045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8" name="รูปแบบอิสระ 383"/>
          <p:cNvSpPr>
            <a:spLocks noEditPoints="1"/>
          </p:cNvSpPr>
          <p:nvPr userDrawn="1"/>
        </p:nvSpPr>
        <p:spPr bwMode="auto">
          <a:xfrm rot="203335">
            <a:off x="9260678" y="4243224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384"/>
          <p:cNvSpPr>
            <a:spLocks noEditPoints="1"/>
          </p:cNvSpPr>
          <p:nvPr userDrawn="1"/>
        </p:nvSpPr>
        <p:spPr bwMode="auto">
          <a:xfrm>
            <a:off x="9451526" y="5127499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0" name="รูปแบบอิสระ 11"/>
          <p:cNvSpPr/>
          <p:nvPr userDrawn="1"/>
        </p:nvSpPr>
        <p:spPr>
          <a:xfrm flipH="1">
            <a:off x="449986" y="303718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1" name="รูปแบบอิสระ 382"/>
          <p:cNvSpPr>
            <a:spLocks noEditPoints="1"/>
          </p:cNvSpPr>
          <p:nvPr userDrawn="1"/>
        </p:nvSpPr>
        <p:spPr bwMode="auto">
          <a:xfrm rot="18995512">
            <a:off x="1138841" y="4061753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2" name="รูปแบบอิสระ 385"/>
          <p:cNvSpPr>
            <a:spLocks noEditPoints="1"/>
          </p:cNvSpPr>
          <p:nvPr userDrawn="1"/>
        </p:nvSpPr>
        <p:spPr bwMode="auto">
          <a:xfrm rot="10373960">
            <a:off x="2471015" y="1038729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" name="รูปแบบอิสระ 383"/>
          <p:cNvSpPr>
            <a:spLocks noEditPoints="1"/>
          </p:cNvSpPr>
          <p:nvPr userDrawn="1"/>
        </p:nvSpPr>
        <p:spPr bwMode="auto">
          <a:xfrm rot="1070092">
            <a:off x="1337960" y="4299682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" name="รูปแบบอิสระ 382"/>
          <p:cNvSpPr>
            <a:spLocks noEditPoints="1"/>
          </p:cNvSpPr>
          <p:nvPr userDrawn="1"/>
        </p:nvSpPr>
        <p:spPr bwMode="auto">
          <a:xfrm rot="5400000" flipH="1">
            <a:off x="3585006" y="509685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5" name="รูปแบบอิสระ 383"/>
          <p:cNvSpPr>
            <a:spLocks noEditPoints="1"/>
          </p:cNvSpPr>
          <p:nvPr userDrawn="1"/>
        </p:nvSpPr>
        <p:spPr bwMode="auto">
          <a:xfrm rot="20948190" flipH="1">
            <a:off x="2837038" y="571846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pic>
        <p:nvPicPr>
          <p:cNvPr id="16" name="Picture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9308" y="358435"/>
            <a:ext cx="4231455" cy="4612371"/>
          </a:xfrm>
          <a:prstGeom prst="rect">
            <a:avLst/>
          </a:prstGeom>
        </p:spPr>
      </p:pic>
      <p:grpSp>
        <p:nvGrpSpPr>
          <p:cNvPr id="17" name="จัดกลุ่ม 18"/>
          <p:cNvGrpSpPr/>
          <p:nvPr userDrawn="1"/>
        </p:nvGrpSpPr>
        <p:grpSpPr>
          <a:xfrm rot="513181" flipH="1">
            <a:off x="1368186" y="858903"/>
            <a:ext cx="1203997" cy="2056901"/>
            <a:chOff x="8537239" y="844708"/>
            <a:chExt cx="905932" cy="1547689"/>
          </a:xfrm>
        </p:grpSpPr>
        <p:sp>
          <p:nvSpPr>
            <p:cNvPr id="18" name="รูปแบบอิสระ 541"/>
            <p:cNvSpPr>
              <a:spLocks/>
            </p:cNvSpPr>
            <p:nvPr userDrawn="1"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" name="รูปแบบอิสระ 542"/>
            <p:cNvSpPr>
              <a:spLocks/>
            </p:cNvSpPr>
            <p:nvPr userDrawn="1"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0" name="รูปแบบอิสระ 543"/>
            <p:cNvSpPr>
              <a:spLocks/>
            </p:cNvSpPr>
            <p:nvPr userDrawn="1"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1" name="รูปแบบอิสระ 544"/>
            <p:cNvSpPr>
              <a:spLocks/>
            </p:cNvSpPr>
            <p:nvPr userDrawn="1"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2" name="รูปแบบอิสระ 545"/>
            <p:cNvSpPr>
              <a:spLocks/>
            </p:cNvSpPr>
            <p:nvPr userDrawn="1"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3" name="รูปแบบอิสระ 546"/>
            <p:cNvSpPr>
              <a:spLocks/>
            </p:cNvSpPr>
            <p:nvPr userDrawn="1"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4" name="รูปแบบอิสระ 547"/>
            <p:cNvSpPr>
              <a:spLocks/>
            </p:cNvSpPr>
            <p:nvPr userDrawn="1"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5" name="รูปแบบอิสระ 548"/>
            <p:cNvSpPr>
              <a:spLocks/>
            </p:cNvSpPr>
            <p:nvPr userDrawn="1"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6" name="รูปแบบอิสระ 549"/>
            <p:cNvSpPr>
              <a:spLocks/>
            </p:cNvSpPr>
            <p:nvPr userDrawn="1"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7" name="สี่เหลี่ยม 550"/>
            <p:cNvSpPr>
              <a:spLocks noChangeArrowheads="1"/>
            </p:cNvSpPr>
            <p:nvPr userDrawn="1"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8" name="รูปแบบอิสระ 551"/>
            <p:cNvSpPr>
              <a:spLocks/>
            </p:cNvSpPr>
            <p:nvPr userDrawn="1"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9" name="สี่เหลี่ยม 552"/>
            <p:cNvSpPr>
              <a:spLocks noChangeArrowheads="1"/>
            </p:cNvSpPr>
            <p:nvPr userDrawn="1"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0" name="รูปแบบอิสระ 553"/>
            <p:cNvSpPr>
              <a:spLocks/>
            </p:cNvSpPr>
            <p:nvPr userDrawn="1"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1" name="รูปแบบอิสระ 554"/>
            <p:cNvSpPr>
              <a:spLocks/>
            </p:cNvSpPr>
            <p:nvPr userDrawn="1"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2" name="รูปแบบอิสระ 555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3" name="รูปแบบอิสระ 556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4" name="รูปแบบอิสระ 557"/>
            <p:cNvSpPr>
              <a:spLocks/>
            </p:cNvSpPr>
            <p:nvPr userDrawn="1"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5" name="สี่เหลี่ยม 558"/>
            <p:cNvSpPr>
              <a:spLocks noChangeArrowheads="1"/>
            </p:cNvSpPr>
            <p:nvPr userDrawn="1"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6" name="รูปแบบอิสระ 559"/>
            <p:cNvSpPr>
              <a:spLocks/>
            </p:cNvSpPr>
            <p:nvPr userDrawn="1"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7" name="รูปแบบอิสระ 560"/>
            <p:cNvSpPr>
              <a:spLocks/>
            </p:cNvSpPr>
            <p:nvPr userDrawn="1"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8" name="รูปแบบอิสระ 561"/>
            <p:cNvSpPr>
              <a:spLocks/>
            </p:cNvSpPr>
            <p:nvPr userDrawn="1"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9" name="รูปแบบอิสระ 562"/>
            <p:cNvSpPr>
              <a:spLocks/>
            </p:cNvSpPr>
            <p:nvPr userDrawn="1"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0" name="รูปแบบอิสระ 563"/>
            <p:cNvSpPr>
              <a:spLocks/>
            </p:cNvSpPr>
            <p:nvPr userDrawn="1"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564"/>
            <p:cNvSpPr>
              <a:spLocks/>
            </p:cNvSpPr>
            <p:nvPr userDrawn="1"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สี่เหลี่ยม 565"/>
            <p:cNvSpPr>
              <a:spLocks noChangeArrowheads="1"/>
            </p:cNvSpPr>
            <p:nvPr userDrawn="1"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566"/>
            <p:cNvSpPr>
              <a:spLocks/>
            </p:cNvSpPr>
            <p:nvPr userDrawn="1"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รูปแบบอิสระ 567"/>
            <p:cNvSpPr>
              <a:spLocks/>
            </p:cNvSpPr>
            <p:nvPr userDrawn="1"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568"/>
            <p:cNvSpPr>
              <a:spLocks noEditPoints="1"/>
            </p:cNvSpPr>
            <p:nvPr userDrawn="1"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569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" name="รูปแบบอิสระ 570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" name="รูปแบบอิสระ 571"/>
            <p:cNvSpPr>
              <a:spLocks/>
            </p:cNvSpPr>
            <p:nvPr userDrawn="1"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" name="รูปแบบอิสระ 572"/>
            <p:cNvSpPr>
              <a:spLocks/>
            </p:cNvSpPr>
            <p:nvPr userDrawn="1"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" name="รูปแบบอิสระ 573"/>
            <p:cNvSpPr>
              <a:spLocks/>
            </p:cNvSpPr>
            <p:nvPr userDrawn="1"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" name="รูปแบบอิสระ 574"/>
            <p:cNvSpPr>
              <a:spLocks/>
            </p:cNvSpPr>
            <p:nvPr userDrawn="1"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" name="รูปแบบอิสระ 575"/>
            <p:cNvSpPr>
              <a:spLocks/>
            </p:cNvSpPr>
            <p:nvPr userDrawn="1"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" name="รูปแบบอิสระ 576"/>
            <p:cNvSpPr>
              <a:spLocks/>
            </p:cNvSpPr>
            <p:nvPr userDrawn="1"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" name="รูปแบบอิสระ 577"/>
            <p:cNvSpPr>
              <a:spLocks/>
            </p:cNvSpPr>
            <p:nvPr userDrawn="1"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" name="รูปแบบอิสระ 578"/>
            <p:cNvSpPr>
              <a:spLocks/>
            </p:cNvSpPr>
            <p:nvPr userDrawn="1"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" name="รูปแบบอิสระ 579"/>
            <p:cNvSpPr>
              <a:spLocks/>
            </p:cNvSpPr>
            <p:nvPr userDrawn="1"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" name="สี่เหลี่ยม 580"/>
            <p:cNvSpPr>
              <a:spLocks noChangeArrowheads="1"/>
            </p:cNvSpPr>
            <p:nvPr userDrawn="1"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" name="รูปแบบอิสระ 581"/>
            <p:cNvSpPr>
              <a:spLocks/>
            </p:cNvSpPr>
            <p:nvPr userDrawn="1"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" name="รูปแบบอิสระ 582"/>
            <p:cNvSpPr>
              <a:spLocks/>
            </p:cNvSpPr>
            <p:nvPr userDrawn="1"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" name="รูปแบบอิสระ 583"/>
            <p:cNvSpPr>
              <a:spLocks/>
            </p:cNvSpPr>
            <p:nvPr userDrawn="1"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" name="รูปแบบอิสระ 584"/>
            <p:cNvSpPr>
              <a:spLocks/>
            </p:cNvSpPr>
            <p:nvPr userDrawn="1"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" name="รูปแบบอิสระ 585"/>
            <p:cNvSpPr>
              <a:spLocks/>
            </p:cNvSpPr>
            <p:nvPr userDrawn="1"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" name="รูปแบบอิสระ 586"/>
            <p:cNvSpPr>
              <a:spLocks/>
            </p:cNvSpPr>
            <p:nvPr userDrawn="1"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" name="รูปแบบอิสระ 587"/>
            <p:cNvSpPr>
              <a:spLocks/>
            </p:cNvSpPr>
            <p:nvPr userDrawn="1"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" name="รูปแบบอิสระ 588"/>
            <p:cNvSpPr>
              <a:spLocks/>
            </p:cNvSpPr>
            <p:nvPr userDrawn="1"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" name="รูปแบบอิสระ 589"/>
            <p:cNvSpPr>
              <a:spLocks/>
            </p:cNvSpPr>
            <p:nvPr userDrawn="1"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" name="รูปแบบอิสระ 590"/>
            <p:cNvSpPr>
              <a:spLocks/>
            </p:cNvSpPr>
            <p:nvPr userDrawn="1"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" name="รูปแบบอิสระ 591"/>
            <p:cNvSpPr>
              <a:spLocks/>
            </p:cNvSpPr>
            <p:nvPr userDrawn="1"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" name="รูปแบบอิสระ 592"/>
            <p:cNvSpPr>
              <a:spLocks/>
            </p:cNvSpPr>
            <p:nvPr userDrawn="1"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" name="รูปแบบอิสระ 593"/>
            <p:cNvSpPr>
              <a:spLocks/>
            </p:cNvSpPr>
            <p:nvPr userDrawn="1"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" name="รูปแบบอิสระ 594"/>
            <p:cNvSpPr>
              <a:spLocks/>
            </p:cNvSpPr>
            <p:nvPr userDrawn="1"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" name="รูปแบบอิสระ 595"/>
            <p:cNvSpPr>
              <a:spLocks/>
            </p:cNvSpPr>
            <p:nvPr userDrawn="1"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" name="รูปแบบอิสระ 596"/>
            <p:cNvSpPr>
              <a:spLocks/>
            </p:cNvSpPr>
            <p:nvPr userDrawn="1"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" name="รูปแบบอิสระ 597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" name="รูปแบบอิสระ 598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" name="รูปแบบอิสระ 599"/>
            <p:cNvSpPr>
              <a:spLocks/>
            </p:cNvSpPr>
            <p:nvPr userDrawn="1"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" name="รูปแบบอิสระ 600"/>
            <p:cNvSpPr>
              <a:spLocks/>
            </p:cNvSpPr>
            <p:nvPr userDrawn="1"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" name="รูปแบบอิสระ 601"/>
            <p:cNvSpPr>
              <a:spLocks/>
            </p:cNvSpPr>
            <p:nvPr userDrawn="1"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" name="รูปแบบอิสระ 602"/>
            <p:cNvSpPr>
              <a:spLocks/>
            </p:cNvSpPr>
            <p:nvPr userDrawn="1"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" name="รูปแบบอิสระ 603"/>
            <p:cNvSpPr>
              <a:spLocks/>
            </p:cNvSpPr>
            <p:nvPr userDrawn="1"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" name="รูปแบบอิสระ 604"/>
            <p:cNvSpPr>
              <a:spLocks/>
            </p:cNvSpPr>
            <p:nvPr userDrawn="1"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" name="รูปแบบอิสระ 605"/>
            <p:cNvSpPr>
              <a:spLocks/>
            </p:cNvSpPr>
            <p:nvPr userDrawn="1"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" name="รูปแบบอิสระ 606"/>
            <p:cNvSpPr>
              <a:spLocks/>
            </p:cNvSpPr>
            <p:nvPr userDrawn="1"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4" name="รูปแบบอิสระ 607"/>
            <p:cNvSpPr>
              <a:spLocks/>
            </p:cNvSpPr>
            <p:nvPr userDrawn="1"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5" name="รูปแบบอิสระ 608"/>
            <p:cNvSpPr>
              <a:spLocks/>
            </p:cNvSpPr>
            <p:nvPr userDrawn="1"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6" name="สี่เหลี่ยม 609"/>
            <p:cNvSpPr>
              <a:spLocks noChangeArrowheads="1"/>
            </p:cNvSpPr>
            <p:nvPr userDrawn="1"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7" name="รูปแบบอิสระ 610"/>
            <p:cNvSpPr>
              <a:spLocks/>
            </p:cNvSpPr>
            <p:nvPr userDrawn="1"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8" name="รูปแบบอิสระ 611"/>
            <p:cNvSpPr>
              <a:spLocks/>
            </p:cNvSpPr>
            <p:nvPr userDrawn="1"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9" name="รูปแบบอิสระ 612"/>
            <p:cNvSpPr>
              <a:spLocks/>
            </p:cNvSpPr>
            <p:nvPr userDrawn="1"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0" name="รูปแบบอิสระ 613"/>
            <p:cNvSpPr>
              <a:spLocks/>
            </p:cNvSpPr>
            <p:nvPr userDrawn="1"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1" name="รูปแบบอิสระ 614"/>
            <p:cNvSpPr>
              <a:spLocks/>
            </p:cNvSpPr>
            <p:nvPr userDrawn="1"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2" name="รูปแบบอิสระ 615"/>
            <p:cNvSpPr>
              <a:spLocks/>
            </p:cNvSpPr>
            <p:nvPr userDrawn="1"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3" name="รูปแบบอิสระ 616"/>
            <p:cNvSpPr>
              <a:spLocks/>
            </p:cNvSpPr>
            <p:nvPr userDrawn="1"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4" name="รูปแบบอิสระ 617"/>
            <p:cNvSpPr>
              <a:spLocks/>
            </p:cNvSpPr>
            <p:nvPr userDrawn="1"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5" name="รูปแบบอิสระ 618"/>
            <p:cNvSpPr>
              <a:spLocks/>
            </p:cNvSpPr>
            <p:nvPr userDrawn="1"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6" name="รูปแบบอิสระ 619"/>
            <p:cNvSpPr>
              <a:spLocks/>
            </p:cNvSpPr>
            <p:nvPr userDrawn="1"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7" name="รูปแบบอิสระ 620"/>
            <p:cNvSpPr>
              <a:spLocks/>
            </p:cNvSpPr>
            <p:nvPr userDrawn="1"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8" name="รูปแบบอิสระ 621"/>
            <p:cNvSpPr>
              <a:spLocks/>
            </p:cNvSpPr>
            <p:nvPr userDrawn="1"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9" name="สี่เหลี่ยม 622"/>
            <p:cNvSpPr>
              <a:spLocks noChangeArrowheads="1"/>
            </p:cNvSpPr>
            <p:nvPr userDrawn="1"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0" name="รูปแบบอิสระ 623"/>
            <p:cNvSpPr>
              <a:spLocks/>
            </p:cNvSpPr>
            <p:nvPr userDrawn="1"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1" name="สี่เหลี่ยม 624"/>
            <p:cNvSpPr>
              <a:spLocks noChangeArrowheads="1"/>
            </p:cNvSpPr>
            <p:nvPr userDrawn="1"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" name="รูปแบบอิสระ 625"/>
            <p:cNvSpPr>
              <a:spLocks/>
            </p:cNvSpPr>
            <p:nvPr userDrawn="1"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" name="รูปแบบอิสระ 626"/>
            <p:cNvSpPr>
              <a:spLocks/>
            </p:cNvSpPr>
            <p:nvPr userDrawn="1"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4" name="รูปแบบอิสระ 627"/>
            <p:cNvSpPr>
              <a:spLocks/>
            </p:cNvSpPr>
            <p:nvPr userDrawn="1"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5" name="รูปแบบอิสระ 628"/>
            <p:cNvSpPr>
              <a:spLocks/>
            </p:cNvSpPr>
            <p:nvPr userDrawn="1"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6" name="รูปแบบอิสระ 629"/>
            <p:cNvSpPr>
              <a:spLocks/>
            </p:cNvSpPr>
            <p:nvPr userDrawn="1"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7" name="รูปแบบอิสระ 630"/>
            <p:cNvSpPr>
              <a:spLocks noEditPoints="1"/>
            </p:cNvSpPr>
            <p:nvPr userDrawn="1"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8" name="รูปแบบอิสระ 631"/>
            <p:cNvSpPr>
              <a:spLocks/>
            </p:cNvSpPr>
            <p:nvPr userDrawn="1"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9" name="รูปแบบอิสระ 632"/>
            <p:cNvSpPr>
              <a:spLocks/>
            </p:cNvSpPr>
            <p:nvPr userDrawn="1"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0" name="รูปแบบอิสระ 633"/>
            <p:cNvSpPr>
              <a:spLocks/>
            </p:cNvSpPr>
            <p:nvPr userDrawn="1"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1" name="รูปแบบอิสระ 634"/>
            <p:cNvSpPr>
              <a:spLocks/>
            </p:cNvSpPr>
            <p:nvPr userDrawn="1"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2" name="รูปแบบอิสระ 635"/>
            <p:cNvSpPr>
              <a:spLocks/>
            </p:cNvSpPr>
            <p:nvPr userDrawn="1"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3" name="รูปแบบอิสระ 636"/>
            <p:cNvSpPr>
              <a:spLocks/>
            </p:cNvSpPr>
            <p:nvPr userDrawn="1"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4" name="รูปแบบอิสระ 637"/>
            <p:cNvSpPr>
              <a:spLocks/>
            </p:cNvSpPr>
            <p:nvPr userDrawn="1"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5" name="สี่เหลี่ยม 638"/>
            <p:cNvSpPr>
              <a:spLocks noChangeArrowheads="1"/>
            </p:cNvSpPr>
            <p:nvPr userDrawn="1"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6" name="รูปแบบอิสระ 639"/>
            <p:cNvSpPr>
              <a:spLocks/>
            </p:cNvSpPr>
            <p:nvPr userDrawn="1"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7" name="รูปแบบอิสระ 640"/>
            <p:cNvSpPr>
              <a:spLocks/>
            </p:cNvSpPr>
            <p:nvPr userDrawn="1"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8" name="สี่เหลี่ยม 641"/>
            <p:cNvSpPr>
              <a:spLocks noChangeArrowheads="1"/>
            </p:cNvSpPr>
            <p:nvPr userDrawn="1"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9" name="รูปแบบอิสระ 642"/>
            <p:cNvSpPr>
              <a:spLocks/>
            </p:cNvSpPr>
            <p:nvPr userDrawn="1"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0" name="รูปแบบอิสระ 643"/>
            <p:cNvSpPr>
              <a:spLocks/>
            </p:cNvSpPr>
            <p:nvPr userDrawn="1"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1" name="รูปแบบอิสระ 644"/>
            <p:cNvSpPr>
              <a:spLocks/>
            </p:cNvSpPr>
            <p:nvPr userDrawn="1"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2" name="รูปแบบอิสระ 645"/>
            <p:cNvSpPr>
              <a:spLocks/>
            </p:cNvSpPr>
            <p:nvPr userDrawn="1"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3" name="รูปแบบอิสระ 646"/>
            <p:cNvSpPr>
              <a:spLocks/>
            </p:cNvSpPr>
            <p:nvPr userDrawn="1"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4" name="รูปแบบอิสระ 647"/>
            <p:cNvSpPr>
              <a:spLocks/>
            </p:cNvSpPr>
            <p:nvPr userDrawn="1"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5" name="รูปแบบอิสระ 648"/>
            <p:cNvSpPr>
              <a:spLocks/>
            </p:cNvSpPr>
            <p:nvPr userDrawn="1"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6" name="รูปแบบอิสระ 649"/>
            <p:cNvSpPr>
              <a:spLocks/>
            </p:cNvSpPr>
            <p:nvPr userDrawn="1"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7" name="รูปแบบอิสระ 650"/>
            <p:cNvSpPr>
              <a:spLocks/>
            </p:cNvSpPr>
            <p:nvPr userDrawn="1"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8" name="รูปแบบอิสระ 651"/>
            <p:cNvSpPr>
              <a:spLocks/>
            </p:cNvSpPr>
            <p:nvPr userDrawn="1"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9" name="รูปแบบอิสระ 652"/>
            <p:cNvSpPr>
              <a:spLocks/>
            </p:cNvSpPr>
            <p:nvPr userDrawn="1"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0" name="รูปแบบอิสระ 653"/>
            <p:cNvSpPr>
              <a:spLocks/>
            </p:cNvSpPr>
            <p:nvPr userDrawn="1"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1" name="รูปแบบอิสระ 654"/>
            <p:cNvSpPr>
              <a:spLocks/>
            </p:cNvSpPr>
            <p:nvPr userDrawn="1"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2" name="รูปแบบอิสระ 655"/>
            <p:cNvSpPr>
              <a:spLocks/>
            </p:cNvSpPr>
            <p:nvPr userDrawn="1"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3" name="รูปแบบอิสระ 656"/>
            <p:cNvSpPr>
              <a:spLocks noEditPoints="1"/>
            </p:cNvSpPr>
            <p:nvPr userDrawn="1"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134" name="รูปแบบอิสระ 380"/>
          <p:cNvSpPr>
            <a:spLocks noEditPoints="1"/>
          </p:cNvSpPr>
          <p:nvPr userDrawn="1"/>
        </p:nvSpPr>
        <p:spPr bwMode="auto">
          <a:xfrm rot="14947134">
            <a:off x="2055230" y="490218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5" name="รูปแบบอิสระ 382"/>
          <p:cNvSpPr>
            <a:spLocks noEditPoints="1"/>
          </p:cNvSpPr>
          <p:nvPr userDrawn="1"/>
        </p:nvSpPr>
        <p:spPr bwMode="auto">
          <a:xfrm rot="16200000">
            <a:off x="2277346" y="44530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6" name="รูปแบบอิสระ 381"/>
          <p:cNvSpPr>
            <a:spLocks noEditPoints="1"/>
          </p:cNvSpPr>
          <p:nvPr userDrawn="1"/>
        </p:nvSpPr>
        <p:spPr bwMode="auto">
          <a:xfrm rot="17378797">
            <a:off x="2430898" y="4957909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7" name="รูปแบบอิสระ 383"/>
          <p:cNvSpPr>
            <a:spLocks noEditPoints="1"/>
          </p:cNvSpPr>
          <p:nvPr userDrawn="1"/>
        </p:nvSpPr>
        <p:spPr bwMode="auto">
          <a:xfrm rot="12959054">
            <a:off x="2286006" y="5301875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8" name="รูปแบบอิสระ 385"/>
          <p:cNvSpPr>
            <a:spLocks noEditPoints="1"/>
          </p:cNvSpPr>
          <p:nvPr userDrawn="1"/>
        </p:nvSpPr>
        <p:spPr bwMode="auto">
          <a:xfrm rot="5219710" flipH="1">
            <a:off x="4169698" y="381059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0" name="รูปแบบอิสระ 380"/>
          <p:cNvSpPr>
            <a:spLocks noEditPoints="1"/>
          </p:cNvSpPr>
          <p:nvPr userDrawn="1"/>
        </p:nvSpPr>
        <p:spPr bwMode="auto">
          <a:xfrm rot="2906230" flipH="1">
            <a:off x="3621524" y="471269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1" name="รูปแบบอิสระ 382"/>
          <p:cNvSpPr>
            <a:spLocks noEditPoints="1"/>
          </p:cNvSpPr>
          <p:nvPr userDrawn="1"/>
        </p:nvSpPr>
        <p:spPr bwMode="auto">
          <a:xfrm rot="1635787" flipH="1">
            <a:off x="3063363" y="677775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2" name="รูปแบบอิสระ 381"/>
          <p:cNvSpPr>
            <a:spLocks noEditPoints="1"/>
          </p:cNvSpPr>
          <p:nvPr userDrawn="1"/>
        </p:nvSpPr>
        <p:spPr bwMode="auto">
          <a:xfrm rot="19932542" flipH="1">
            <a:off x="4096925" y="657510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5" name="รูปแบบอิสระ 384"/>
          <p:cNvSpPr>
            <a:spLocks noEditPoints="1"/>
          </p:cNvSpPr>
          <p:nvPr userDrawn="1"/>
        </p:nvSpPr>
        <p:spPr bwMode="auto">
          <a:xfrm rot="6988192" flipH="1">
            <a:off x="909042" y="246465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6" name="รูปแบบอิสระ 385"/>
          <p:cNvSpPr>
            <a:spLocks noEditPoints="1"/>
          </p:cNvSpPr>
          <p:nvPr userDrawn="1"/>
        </p:nvSpPr>
        <p:spPr bwMode="auto">
          <a:xfrm rot="1370950" flipH="1">
            <a:off x="828360" y="390817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7" name="รูปแบบอิสระ 382"/>
          <p:cNvSpPr>
            <a:spLocks noEditPoints="1"/>
          </p:cNvSpPr>
          <p:nvPr userDrawn="1"/>
        </p:nvSpPr>
        <p:spPr bwMode="auto">
          <a:xfrm rot="7880189" flipH="1">
            <a:off x="1192058" y="542346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8" name="รูปแบบอิสระ 380"/>
          <p:cNvSpPr>
            <a:spLocks noEditPoints="1"/>
          </p:cNvSpPr>
          <p:nvPr userDrawn="1"/>
        </p:nvSpPr>
        <p:spPr bwMode="auto">
          <a:xfrm rot="21013496">
            <a:off x="762006" y="4413234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9" name="รูปแบบอิสระ 382"/>
          <p:cNvSpPr>
            <a:spLocks noEditPoints="1"/>
          </p:cNvSpPr>
          <p:nvPr userDrawn="1"/>
        </p:nvSpPr>
        <p:spPr bwMode="auto">
          <a:xfrm rot="17094005">
            <a:off x="372346" y="43768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1022" name="จัดกลุ่ม 139"/>
          <p:cNvGrpSpPr/>
          <p:nvPr userDrawn="1"/>
        </p:nvGrpSpPr>
        <p:grpSpPr>
          <a:xfrm>
            <a:off x="2593526" y="936499"/>
            <a:ext cx="7040880" cy="4724400"/>
            <a:chOff x="1855788" y="306388"/>
            <a:chExt cx="8470900" cy="6237288"/>
          </a:xfrm>
        </p:grpSpPr>
        <p:sp>
          <p:nvSpPr>
            <p:cNvPr id="1023" name="รูปแบบอิสระ 5"/>
            <p:cNvSpPr>
              <a:spLocks/>
            </p:cNvSpPr>
            <p:nvPr userDrawn="1"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4" name="รูปแบบอิสระ 6"/>
            <p:cNvSpPr>
              <a:spLocks/>
            </p:cNvSpPr>
            <p:nvPr userDrawn="1"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5" name="Oval 7"/>
            <p:cNvSpPr>
              <a:spLocks noChangeArrowheads="1"/>
            </p:cNvSpPr>
            <p:nvPr userDrawn="1"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6" name="Oval 8"/>
            <p:cNvSpPr>
              <a:spLocks noChangeArrowheads="1"/>
            </p:cNvSpPr>
            <p:nvPr userDrawn="1"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7" name="Oval 9"/>
            <p:cNvSpPr>
              <a:spLocks noChangeArrowheads="1"/>
            </p:cNvSpPr>
            <p:nvPr userDrawn="1"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8" name="Oval 10"/>
            <p:cNvSpPr>
              <a:spLocks noChangeArrowheads="1"/>
            </p:cNvSpPr>
            <p:nvPr userDrawn="1"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9" name="รูปแบบอิสระ 11"/>
            <p:cNvSpPr>
              <a:spLocks/>
            </p:cNvSpPr>
            <p:nvPr userDrawn="1"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0" name="รูปแบบอิสระ 12"/>
            <p:cNvSpPr>
              <a:spLocks/>
            </p:cNvSpPr>
            <p:nvPr userDrawn="1"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1" name="รูปแบบอิสระ 13"/>
            <p:cNvSpPr>
              <a:spLocks/>
            </p:cNvSpPr>
            <p:nvPr userDrawn="1"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2" name="รูปแบบอิสระ 14"/>
            <p:cNvSpPr>
              <a:spLocks/>
            </p:cNvSpPr>
            <p:nvPr userDrawn="1"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3" name="รูปแบบอิสระ 15"/>
            <p:cNvSpPr>
              <a:spLocks/>
            </p:cNvSpPr>
            <p:nvPr userDrawn="1"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4" name="รูปแบบอิสระ 16"/>
            <p:cNvSpPr>
              <a:spLocks/>
            </p:cNvSpPr>
            <p:nvPr userDrawn="1"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5" name="รูปแบบอิสระ 17"/>
            <p:cNvSpPr>
              <a:spLocks/>
            </p:cNvSpPr>
            <p:nvPr userDrawn="1"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6" name="รูปแบบอิสระ 18"/>
            <p:cNvSpPr>
              <a:spLocks/>
            </p:cNvSpPr>
            <p:nvPr userDrawn="1"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7" name="รูปแบบอิสระ 19"/>
            <p:cNvSpPr>
              <a:spLocks/>
            </p:cNvSpPr>
            <p:nvPr userDrawn="1"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8" name="รูปแบบอิสระ 20"/>
            <p:cNvSpPr>
              <a:spLocks/>
            </p:cNvSpPr>
            <p:nvPr userDrawn="1"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9" name="รูปแบบอิสระ 21"/>
            <p:cNvSpPr>
              <a:spLocks/>
            </p:cNvSpPr>
            <p:nvPr userDrawn="1"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40" name="รูปแบบอิสระ 22"/>
            <p:cNvSpPr>
              <a:spLocks/>
            </p:cNvSpPr>
            <p:nvPr userDrawn="1"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608" name="ตัวแทนรูปภาพ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6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150" name="รูปแบบอิสระ 381"/>
          <p:cNvSpPr>
            <a:spLocks noEditPoints="1"/>
          </p:cNvSpPr>
          <p:nvPr userDrawn="1"/>
        </p:nvSpPr>
        <p:spPr bwMode="auto">
          <a:xfrm rot="17378797">
            <a:off x="449698" y="48055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51" name="รูปแบบอิสระ 383"/>
          <p:cNvSpPr>
            <a:spLocks noEditPoints="1"/>
          </p:cNvSpPr>
          <p:nvPr userDrawn="1"/>
        </p:nvSpPr>
        <p:spPr bwMode="auto">
          <a:xfrm rot="17943032">
            <a:off x="694449" y="4660538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9" name="รูปแบบอิสระ 383"/>
          <p:cNvSpPr>
            <a:spLocks noEditPoints="1"/>
          </p:cNvSpPr>
          <p:nvPr userDrawn="1"/>
        </p:nvSpPr>
        <p:spPr bwMode="auto">
          <a:xfrm rot="8122815" flipH="1">
            <a:off x="4206929" y="730358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152" name="จัดกลุ่ม 172"/>
          <p:cNvGrpSpPr/>
          <p:nvPr userDrawn="1"/>
        </p:nvGrpSpPr>
        <p:grpSpPr>
          <a:xfrm>
            <a:off x="7324507" y="3395184"/>
            <a:ext cx="4187350" cy="2658510"/>
            <a:chOff x="7552138" y="3478292"/>
            <a:chExt cx="3796052" cy="2410077"/>
          </a:xfrm>
        </p:grpSpPr>
        <p:grpSp>
          <p:nvGrpSpPr>
            <p:cNvPr id="153" name="จัดกลุ่ม 226"/>
            <p:cNvGrpSpPr>
              <a:grpSpLocks/>
            </p:cNvGrpSpPr>
            <p:nvPr userDrawn="1"/>
          </p:nvGrpSpPr>
          <p:grpSpPr bwMode="auto">
            <a:xfrm>
              <a:off x="9825789" y="4496092"/>
              <a:ext cx="1475769" cy="1392277"/>
              <a:chOff x="3027" y="1355"/>
              <a:chExt cx="1962" cy="1851"/>
            </a:xfrm>
          </p:grpSpPr>
          <p:sp>
            <p:nvSpPr>
              <p:cNvPr id="386" name="รูปแบบอิสระ 26"/>
              <p:cNvSpPr>
                <a:spLocks noEditPoints="1"/>
              </p:cNvSpPr>
              <p:nvPr userDrawn="1"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7" name="รูปแบบอิสระ 27"/>
              <p:cNvSpPr>
                <a:spLocks noEditPoints="1"/>
              </p:cNvSpPr>
              <p:nvPr userDrawn="1"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8" name="รูปแบบอิสระ 28"/>
              <p:cNvSpPr>
                <a:spLocks/>
              </p:cNvSpPr>
              <p:nvPr userDrawn="1"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9" name="รูปแบบอิสระ 29"/>
              <p:cNvSpPr>
                <a:spLocks/>
              </p:cNvSpPr>
              <p:nvPr userDrawn="1"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0" name="รูปแบบอิสระ 30"/>
              <p:cNvSpPr>
                <a:spLocks/>
              </p:cNvSpPr>
              <p:nvPr userDrawn="1"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1" name="รูปแบบอิสระ 31"/>
              <p:cNvSpPr>
                <a:spLocks/>
              </p:cNvSpPr>
              <p:nvPr userDrawn="1"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2" name="รูปแบบอิสระ 32"/>
              <p:cNvSpPr>
                <a:spLocks/>
              </p:cNvSpPr>
              <p:nvPr userDrawn="1"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3" name="รูปแบบอิสระ 33"/>
              <p:cNvSpPr>
                <a:spLocks/>
              </p:cNvSpPr>
              <p:nvPr userDrawn="1"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4" name="รูปแบบอิสระ 34"/>
              <p:cNvSpPr>
                <a:spLocks/>
              </p:cNvSpPr>
              <p:nvPr userDrawn="1"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5" name="รูปแบบอิสระ 35"/>
              <p:cNvSpPr>
                <a:spLocks/>
              </p:cNvSpPr>
              <p:nvPr userDrawn="1"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6" name="รูปแบบอิสระ 36"/>
              <p:cNvSpPr>
                <a:spLocks/>
              </p:cNvSpPr>
              <p:nvPr userDrawn="1"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7" name="รูปแบบอิสระ 37"/>
              <p:cNvSpPr>
                <a:spLocks/>
              </p:cNvSpPr>
              <p:nvPr userDrawn="1"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8" name="รูปแบบอิสระ 38"/>
              <p:cNvSpPr>
                <a:spLocks/>
              </p:cNvSpPr>
              <p:nvPr userDrawn="1"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99" name="รูปแบบอิสระ 39"/>
              <p:cNvSpPr>
                <a:spLocks/>
              </p:cNvSpPr>
              <p:nvPr userDrawn="1"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0" name="รูปแบบอิสระ 40"/>
              <p:cNvSpPr>
                <a:spLocks/>
              </p:cNvSpPr>
              <p:nvPr userDrawn="1"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1" name="รูปแบบอิสระ 41"/>
              <p:cNvSpPr>
                <a:spLocks/>
              </p:cNvSpPr>
              <p:nvPr userDrawn="1"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2" name="รูปแบบอิสระ 42"/>
              <p:cNvSpPr>
                <a:spLocks/>
              </p:cNvSpPr>
              <p:nvPr userDrawn="1"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3" name="รูปแบบอิสระ 43"/>
              <p:cNvSpPr>
                <a:spLocks/>
              </p:cNvSpPr>
              <p:nvPr userDrawn="1"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4" name="รูปแบบอิสระ 44"/>
              <p:cNvSpPr>
                <a:spLocks/>
              </p:cNvSpPr>
              <p:nvPr userDrawn="1"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5" name="รูปแบบอิสระ 45"/>
              <p:cNvSpPr>
                <a:spLocks/>
              </p:cNvSpPr>
              <p:nvPr userDrawn="1"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6" name="รูปแบบอิสระ 46"/>
              <p:cNvSpPr>
                <a:spLocks/>
              </p:cNvSpPr>
              <p:nvPr userDrawn="1"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7" name="รูปแบบอิสระ 47"/>
              <p:cNvSpPr>
                <a:spLocks/>
              </p:cNvSpPr>
              <p:nvPr userDrawn="1"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8" name="รูปแบบอิสระ 48"/>
              <p:cNvSpPr>
                <a:spLocks/>
              </p:cNvSpPr>
              <p:nvPr userDrawn="1"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09" name="รูปแบบอิสระ 49"/>
              <p:cNvSpPr>
                <a:spLocks/>
              </p:cNvSpPr>
              <p:nvPr userDrawn="1"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0" name="รูปแบบอิสระ 50"/>
              <p:cNvSpPr>
                <a:spLocks/>
              </p:cNvSpPr>
              <p:nvPr userDrawn="1"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1" name="รูปแบบอิสระ 51"/>
              <p:cNvSpPr>
                <a:spLocks/>
              </p:cNvSpPr>
              <p:nvPr userDrawn="1"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2" name="รูปแบบอิสระ 52"/>
              <p:cNvSpPr>
                <a:spLocks/>
              </p:cNvSpPr>
              <p:nvPr userDrawn="1"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3" name="รูปแบบอิสระ 53"/>
              <p:cNvSpPr>
                <a:spLocks/>
              </p:cNvSpPr>
              <p:nvPr userDrawn="1"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4" name="รูปแบบอิสระ 54"/>
              <p:cNvSpPr>
                <a:spLocks/>
              </p:cNvSpPr>
              <p:nvPr userDrawn="1"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5" name="รูปแบบอิสระ 55"/>
              <p:cNvSpPr>
                <a:spLocks/>
              </p:cNvSpPr>
              <p:nvPr userDrawn="1"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6" name="รูปแบบอิสระ 56"/>
              <p:cNvSpPr>
                <a:spLocks/>
              </p:cNvSpPr>
              <p:nvPr userDrawn="1"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7" name="รูปแบบอิสระ 57"/>
              <p:cNvSpPr>
                <a:spLocks/>
              </p:cNvSpPr>
              <p:nvPr userDrawn="1"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8" name="รูปแบบอิสระ 58"/>
              <p:cNvSpPr>
                <a:spLocks/>
              </p:cNvSpPr>
              <p:nvPr userDrawn="1"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19" name="รูปแบบอิสระ 59"/>
              <p:cNvSpPr>
                <a:spLocks/>
              </p:cNvSpPr>
              <p:nvPr userDrawn="1"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0" name="รูปแบบอิสระ 60"/>
              <p:cNvSpPr>
                <a:spLocks/>
              </p:cNvSpPr>
              <p:nvPr userDrawn="1"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1" name="รูปแบบอิสระ 61"/>
              <p:cNvSpPr>
                <a:spLocks/>
              </p:cNvSpPr>
              <p:nvPr userDrawn="1"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2" name="รูปแบบอิสระ 62"/>
              <p:cNvSpPr>
                <a:spLocks/>
              </p:cNvSpPr>
              <p:nvPr userDrawn="1"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3" name="รูปแบบอิสระ 63"/>
              <p:cNvSpPr>
                <a:spLocks/>
              </p:cNvSpPr>
              <p:nvPr userDrawn="1"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4" name="รูปแบบอิสระ 64"/>
              <p:cNvSpPr>
                <a:spLocks/>
              </p:cNvSpPr>
              <p:nvPr userDrawn="1"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5" name="รูปแบบอิสระ 65"/>
              <p:cNvSpPr>
                <a:spLocks/>
              </p:cNvSpPr>
              <p:nvPr userDrawn="1"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6" name="รูปแบบอิสระ 66"/>
              <p:cNvSpPr>
                <a:spLocks/>
              </p:cNvSpPr>
              <p:nvPr userDrawn="1"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7" name="รูปแบบอิสระ 67"/>
              <p:cNvSpPr>
                <a:spLocks/>
              </p:cNvSpPr>
              <p:nvPr userDrawn="1"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8" name="รูปแบบอิสระ 68"/>
              <p:cNvSpPr>
                <a:spLocks/>
              </p:cNvSpPr>
              <p:nvPr userDrawn="1"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29" name="สี่เหลี่ยม 69"/>
              <p:cNvSpPr>
                <a:spLocks noChangeArrowheads="1"/>
              </p:cNvSpPr>
              <p:nvPr userDrawn="1"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0" name="รูปแบบอิสระ 70"/>
              <p:cNvSpPr>
                <a:spLocks/>
              </p:cNvSpPr>
              <p:nvPr userDrawn="1"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1" name="สี่เหลี่ยม 71"/>
              <p:cNvSpPr>
                <a:spLocks noChangeArrowheads="1"/>
              </p:cNvSpPr>
              <p:nvPr userDrawn="1"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2" name="รูปแบบอิสระ 72"/>
              <p:cNvSpPr>
                <a:spLocks/>
              </p:cNvSpPr>
              <p:nvPr userDrawn="1"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3" name="รูปแบบอิสระ 73"/>
              <p:cNvSpPr>
                <a:spLocks/>
              </p:cNvSpPr>
              <p:nvPr userDrawn="1"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4" name="รูปแบบอิสระ 74"/>
              <p:cNvSpPr>
                <a:spLocks/>
              </p:cNvSpPr>
              <p:nvPr userDrawn="1"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5" name="รูปแบบอิสระ 75"/>
              <p:cNvSpPr>
                <a:spLocks/>
              </p:cNvSpPr>
              <p:nvPr userDrawn="1"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6" name="สี่เหลี่ยม 76"/>
              <p:cNvSpPr>
                <a:spLocks noChangeArrowheads="1"/>
              </p:cNvSpPr>
              <p:nvPr userDrawn="1"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7" name="รูปแบบอิสระ 77"/>
              <p:cNvSpPr>
                <a:spLocks/>
              </p:cNvSpPr>
              <p:nvPr userDrawn="1"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8" name="รูปแบบอิสระ 78"/>
              <p:cNvSpPr>
                <a:spLocks/>
              </p:cNvSpPr>
              <p:nvPr userDrawn="1"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39" name="รูปแบบอิสระ 79"/>
              <p:cNvSpPr>
                <a:spLocks/>
              </p:cNvSpPr>
              <p:nvPr userDrawn="1"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0" name="รูปแบบอิสระ 80"/>
              <p:cNvSpPr>
                <a:spLocks/>
              </p:cNvSpPr>
              <p:nvPr userDrawn="1"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1" name="รูปแบบอิสระ 81"/>
              <p:cNvSpPr>
                <a:spLocks/>
              </p:cNvSpPr>
              <p:nvPr userDrawn="1"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2" name="รูปแบบอิสระ 82"/>
              <p:cNvSpPr>
                <a:spLocks/>
              </p:cNvSpPr>
              <p:nvPr userDrawn="1"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3" name="รูปแบบอิสระ 83"/>
              <p:cNvSpPr>
                <a:spLocks/>
              </p:cNvSpPr>
              <p:nvPr userDrawn="1"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4" name="รูปแบบอิสระ 84"/>
              <p:cNvSpPr>
                <a:spLocks/>
              </p:cNvSpPr>
              <p:nvPr userDrawn="1"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5" name="รูปแบบอิสระ 85"/>
              <p:cNvSpPr>
                <a:spLocks/>
              </p:cNvSpPr>
              <p:nvPr userDrawn="1"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6" name="รูปแบบอิสระ 86"/>
              <p:cNvSpPr>
                <a:spLocks/>
              </p:cNvSpPr>
              <p:nvPr userDrawn="1"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7" name="รูปแบบอิสระ 87"/>
              <p:cNvSpPr>
                <a:spLocks/>
              </p:cNvSpPr>
              <p:nvPr userDrawn="1"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8" name="รูปแบบอิสระ 88"/>
              <p:cNvSpPr>
                <a:spLocks/>
              </p:cNvSpPr>
              <p:nvPr userDrawn="1"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49" name="รูปแบบอิสระ 89"/>
              <p:cNvSpPr>
                <a:spLocks/>
              </p:cNvSpPr>
              <p:nvPr userDrawn="1"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0" name="รูปแบบอิสระ 90"/>
              <p:cNvSpPr>
                <a:spLocks/>
              </p:cNvSpPr>
              <p:nvPr userDrawn="1"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1" name="รูปแบบอิสระ 91"/>
              <p:cNvSpPr>
                <a:spLocks/>
              </p:cNvSpPr>
              <p:nvPr userDrawn="1"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2" name="รูปแบบอิสระ 92"/>
              <p:cNvSpPr>
                <a:spLocks/>
              </p:cNvSpPr>
              <p:nvPr userDrawn="1"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3" name="รูปแบบอิสระ 93"/>
              <p:cNvSpPr>
                <a:spLocks/>
              </p:cNvSpPr>
              <p:nvPr userDrawn="1"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4" name="รูปแบบอิสระ 94"/>
              <p:cNvSpPr>
                <a:spLocks/>
              </p:cNvSpPr>
              <p:nvPr userDrawn="1"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5" name="สี่เหลี่ยม 95"/>
              <p:cNvSpPr>
                <a:spLocks noChangeArrowheads="1"/>
              </p:cNvSpPr>
              <p:nvPr userDrawn="1"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6" name="รูปแบบอิสระ 96"/>
              <p:cNvSpPr>
                <a:spLocks/>
              </p:cNvSpPr>
              <p:nvPr userDrawn="1"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7" name="รูปแบบอิสระ 97"/>
              <p:cNvSpPr>
                <a:spLocks/>
              </p:cNvSpPr>
              <p:nvPr userDrawn="1"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8" name="รูปแบบอิสระ 98"/>
              <p:cNvSpPr>
                <a:spLocks/>
              </p:cNvSpPr>
              <p:nvPr userDrawn="1"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59" name="รูปแบบอิสระ 99"/>
              <p:cNvSpPr>
                <a:spLocks/>
              </p:cNvSpPr>
              <p:nvPr userDrawn="1"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0" name="สี่เหลี่ยม 100"/>
              <p:cNvSpPr>
                <a:spLocks noChangeArrowheads="1"/>
              </p:cNvSpPr>
              <p:nvPr userDrawn="1"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1" name="รูปแบบอิสระ 101"/>
              <p:cNvSpPr>
                <a:spLocks/>
              </p:cNvSpPr>
              <p:nvPr userDrawn="1"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2" name="รูปแบบอิสระ 102"/>
              <p:cNvSpPr>
                <a:spLocks/>
              </p:cNvSpPr>
              <p:nvPr userDrawn="1"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3" name="รูปแบบอิสระ 103"/>
              <p:cNvSpPr>
                <a:spLocks/>
              </p:cNvSpPr>
              <p:nvPr userDrawn="1"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4" name="รูปแบบอิสระ 104"/>
              <p:cNvSpPr>
                <a:spLocks/>
              </p:cNvSpPr>
              <p:nvPr userDrawn="1"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5" name="รูปแบบอิสระ 105"/>
              <p:cNvSpPr>
                <a:spLocks/>
              </p:cNvSpPr>
              <p:nvPr userDrawn="1"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6" name="รูปแบบอิสระ 106"/>
              <p:cNvSpPr>
                <a:spLocks/>
              </p:cNvSpPr>
              <p:nvPr userDrawn="1"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7" name="รูปแบบอิสระ 107"/>
              <p:cNvSpPr>
                <a:spLocks/>
              </p:cNvSpPr>
              <p:nvPr userDrawn="1"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8" name="รูปแบบอิสระ 108"/>
              <p:cNvSpPr>
                <a:spLocks/>
              </p:cNvSpPr>
              <p:nvPr userDrawn="1"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69" name="รูปแบบอิสระ 109"/>
              <p:cNvSpPr>
                <a:spLocks/>
              </p:cNvSpPr>
              <p:nvPr userDrawn="1"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0" name="รูปแบบอิสระ 110"/>
              <p:cNvSpPr>
                <a:spLocks/>
              </p:cNvSpPr>
              <p:nvPr userDrawn="1"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1" name="รูปแบบอิสระ 111"/>
              <p:cNvSpPr>
                <a:spLocks/>
              </p:cNvSpPr>
              <p:nvPr userDrawn="1"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2" name="สี่เหลี่ยม 112"/>
              <p:cNvSpPr>
                <a:spLocks noChangeArrowheads="1"/>
              </p:cNvSpPr>
              <p:nvPr userDrawn="1"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3" name="รูปแบบอิสระ 113"/>
              <p:cNvSpPr>
                <a:spLocks/>
              </p:cNvSpPr>
              <p:nvPr userDrawn="1"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4" name="รูปแบบอิสระ 114"/>
              <p:cNvSpPr>
                <a:spLocks/>
              </p:cNvSpPr>
              <p:nvPr userDrawn="1"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5" name="รูปแบบอิสระ 115"/>
              <p:cNvSpPr>
                <a:spLocks/>
              </p:cNvSpPr>
              <p:nvPr userDrawn="1"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6" name="รูปแบบอิสระ 116"/>
              <p:cNvSpPr>
                <a:spLocks/>
              </p:cNvSpPr>
              <p:nvPr userDrawn="1"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7" name="รูปแบบอิสระ 117"/>
              <p:cNvSpPr>
                <a:spLocks/>
              </p:cNvSpPr>
              <p:nvPr userDrawn="1"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8" name="รูปแบบอิสระ 118"/>
              <p:cNvSpPr>
                <a:spLocks/>
              </p:cNvSpPr>
              <p:nvPr userDrawn="1"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79" name="สี่เหลี่ยม 119"/>
              <p:cNvSpPr>
                <a:spLocks noChangeArrowheads="1"/>
              </p:cNvSpPr>
              <p:nvPr userDrawn="1"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0" name="รูปแบบอิสระ 120"/>
              <p:cNvSpPr>
                <a:spLocks/>
              </p:cNvSpPr>
              <p:nvPr userDrawn="1"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1" name="รูปแบบอิสระ 121"/>
              <p:cNvSpPr>
                <a:spLocks/>
              </p:cNvSpPr>
              <p:nvPr userDrawn="1"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2" name="รูปแบบอิสระ 122"/>
              <p:cNvSpPr>
                <a:spLocks/>
              </p:cNvSpPr>
              <p:nvPr userDrawn="1"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3" name="รูปแบบอิสระ 123"/>
              <p:cNvSpPr>
                <a:spLocks/>
              </p:cNvSpPr>
              <p:nvPr userDrawn="1"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4" name="รูปแบบอิสระ 124"/>
              <p:cNvSpPr>
                <a:spLocks/>
              </p:cNvSpPr>
              <p:nvPr userDrawn="1"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5" name="รูปแบบอิสระ 125"/>
              <p:cNvSpPr>
                <a:spLocks/>
              </p:cNvSpPr>
              <p:nvPr userDrawn="1"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6" name="รูปแบบอิสระ 126"/>
              <p:cNvSpPr>
                <a:spLocks/>
              </p:cNvSpPr>
              <p:nvPr userDrawn="1"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7" name="รูปแบบอิสระ 127"/>
              <p:cNvSpPr>
                <a:spLocks/>
              </p:cNvSpPr>
              <p:nvPr userDrawn="1"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8" name="รูปแบบอิสระ 128"/>
              <p:cNvSpPr>
                <a:spLocks/>
              </p:cNvSpPr>
              <p:nvPr userDrawn="1"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89" name="รูปแบบอิสระ 129"/>
              <p:cNvSpPr>
                <a:spLocks/>
              </p:cNvSpPr>
              <p:nvPr userDrawn="1"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0" name="รูปแบบอิสระ 130"/>
              <p:cNvSpPr>
                <a:spLocks/>
              </p:cNvSpPr>
              <p:nvPr userDrawn="1"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1" name="รูปแบบอิสระ 131"/>
              <p:cNvSpPr>
                <a:spLocks/>
              </p:cNvSpPr>
              <p:nvPr userDrawn="1"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2" name="สี่เหลี่ยม 132"/>
              <p:cNvSpPr>
                <a:spLocks noChangeArrowheads="1"/>
              </p:cNvSpPr>
              <p:nvPr userDrawn="1"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3" name="รูปแบบอิสระ 133"/>
              <p:cNvSpPr>
                <a:spLocks/>
              </p:cNvSpPr>
              <p:nvPr userDrawn="1"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4" name="รูปแบบอิสระ 134"/>
              <p:cNvSpPr>
                <a:spLocks/>
              </p:cNvSpPr>
              <p:nvPr userDrawn="1"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5" name="รูปแบบอิสระ 135"/>
              <p:cNvSpPr>
                <a:spLocks/>
              </p:cNvSpPr>
              <p:nvPr userDrawn="1"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6" name="สี่เหลี่ยม 136"/>
              <p:cNvSpPr>
                <a:spLocks noChangeArrowheads="1"/>
              </p:cNvSpPr>
              <p:nvPr userDrawn="1"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7" name="รูปแบบอิสระ 137"/>
              <p:cNvSpPr>
                <a:spLocks/>
              </p:cNvSpPr>
              <p:nvPr userDrawn="1"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8" name="รูปแบบอิสระ 138"/>
              <p:cNvSpPr>
                <a:spLocks/>
              </p:cNvSpPr>
              <p:nvPr userDrawn="1"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499" name="รูปแบบอิสระ 139"/>
              <p:cNvSpPr>
                <a:spLocks/>
              </p:cNvSpPr>
              <p:nvPr userDrawn="1"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0" name="รูปแบบอิสระ 140"/>
              <p:cNvSpPr>
                <a:spLocks/>
              </p:cNvSpPr>
              <p:nvPr userDrawn="1"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1" name="รูปแบบอิสระ 141"/>
              <p:cNvSpPr>
                <a:spLocks/>
              </p:cNvSpPr>
              <p:nvPr userDrawn="1"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2" name="รูปแบบอิสระ 142"/>
              <p:cNvSpPr>
                <a:spLocks/>
              </p:cNvSpPr>
              <p:nvPr userDrawn="1"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3" name="สี่เหลี่ยม 143"/>
              <p:cNvSpPr>
                <a:spLocks noChangeArrowheads="1"/>
              </p:cNvSpPr>
              <p:nvPr userDrawn="1"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4" name="รูปแบบอิสระ 144"/>
              <p:cNvSpPr>
                <a:spLocks/>
              </p:cNvSpPr>
              <p:nvPr userDrawn="1"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5" name="รูปแบบอิสระ 145"/>
              <p:cNvSpPr>
                <a:spLocks/>
              </p:cNvSpPr>
              <p:nvPr userDrawn="1"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6" name="รูปแบบอิสระ 146"/>
              <p:cNvSpPr>
                <a:spLocks/>
              </p:cNvSpPr>
              <p:nvPr userDrawn="1"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7" name="รูปแบบอิสระ 147"/>
              <p:cNvSpPr>
                <a:spLocks/>
              </p:cNvSpPr>
              <p:nvPr userDrawn="1"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8" name="รูปแบบอิสระ 148"/>
              <p:cNvSpPr>
                <a:spLocks/>
              </p:cNvSpPr>
              <p:nvPr userDrawn="1"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09" name="รูปแบบอิสระ 149"/>
              <p:cNvSpPr>
                <a:spLocks/>
              </p:cNvSpPr>
              <p:nvPr userDrawn="1"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0" name="รูปแบบอิสระ 150"/>
              <p:cNvSpPr>
                <a:spLocks/>
              </p:cNvSpPr>
              <p:nvPr userDrawn="1"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1" name="รูปแบบอิสระ 151"/>
              <p:cNvSpPr>
                <a:spLocks/>
              </p:cNvSpPr>
              <p:nvPr userDrawn="1"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2" name="รูปแบบอิสระ 152"/>
              <p:cNvSpPr>
                <a:spLocks/>
              </p:cNvSpPr>
              <p:nvPr userDrawn="1"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3" name="รูปแบบอิสระ 153"/>
              <p:cNvSpPr>
                <a:spLocks/>
              </p:cNvSpPr>
              <p:nvPr userDrawn="1"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4" name="รูปแบบอิสระ 154"/>
              <p:cNvSpPr>
                <a:spLocks/>
              </p:cNvSpPr>
              <p:nvPr userDrawn="1"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5" name="สี่เหลี่ยม 155"/>
              <p:cNvSpPr>
                <a:spLocks noChangeArrowheads="1"/>
              </p:cNvSpPr>
              <p:nvPr userDrawn="1"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6" name="รูปแบบอิสระ 156"/>
              <p:cNvSpPr>
                <a:spLocks/>
              </p:cNvSpPr>
              <p:nvPr userDrawn="1"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7" name="รูปแบบอิสระ 157"/>
              <p:cNvSpPr>
                <a:spLocks/>
              </p:cNvSpPr>
              <p:nvPr userDrawn="1"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8" name="รูปแบบอิสระ 158"/>
              <p:cNvSpPr>
                <a:spLocks/>
              </p:cNvSpPr>
              <p:nvPr userDrawn="1"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19" name="รูปแบบอิสระ 159"/>
              <p:cNvSpPr>
                <a:spLocks/>
              </p:cNvSpPr>
              <p:nvPr userDrawn="1"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0" name="สี่เหลี่ยม 160"/>
              <p:cNvSpPr>
                <a:spLocks noChangeArrowheads="1"/>
              </p:cNvSpPr>
              <p:nvPr userDrawn="1"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1" name="รูปแบบอิสระ 161"/>
              <p:cNvSpPr>
                <a:spLocks/>
              </p:cNvSpPr>
              <p:nvPr userDrawn="1"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2" name="สี่เหลี่ยม 162"/>
              <p:cNvSpPr>
                <a:spLocks noChangeArrowheads="1"/>
              </p:cNvSpPr>
              <p:nvPr userDrawn="1"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3" name="รูปแบบอิสระ 163"/>
              <p:cNvSpPr>
                <a:spLocks/>
              </p:cNvSpPr>
              <p:nvPr userDrawn="1"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4" name="รูปแบบอิสระ 164"/>
              <p:cNvSpPr>
                <a:spLocks/>
              </p:cNvSpPr>
              <p:nvPr userDrawn="1"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5" name="รูปแบบอิสระ 165"/>
              <p:cNvSpPr>
                <a:spLocks/>
              </p:cNvSpPr>
              <p:nvPr userDrawn="1"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6" name="รูปแบบอิสระ 166"/>
              <p:cNvSpPr>
                <a:spLocks/>
              </p:cNvSpPr>
              <p:nvPr userDrawn="1"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7" name="รูปแบบอิสระ 167"/>
              <p:cNvSpPr>
                <a:spLocks/>
              </p:cNvSpPr>
              <p:nvPr userDrawn="1"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8" name="รูปแบบอิสระ 168"/>
              <p:cNvSpPr>
                <a:spLocks/>
              </p:cNvSpPr>
              <p:nvPr userDrawn="1"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29" name="รูปแบบอิสระ 169"/>
              <p:cNvSpPr>
                <a:spLocks/>
              </p:cNvSpPr>
              <p:nvPr userDrawn="1"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0" name="รูปแบบอิสระ 170"/>
              <p:cNvSpPr>
                <a:spLocks/>
              </p:cNvSpPr>
              <p:nvPr userDrawn="1"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1" name="รูปแบบอิสระ 171"/>
              <p:cNvSpPr>
                <a:spLocks/>
              </p:cNvSpPr>
              <p:nvPr userDrawn="1"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2" name="สี่เหลี่ยม 172"/>
              <p:cNvSpPr>
                <a:spLocks noChangeArrowheads="1"/>
              </p:cNvSpPr>
              <p:nvPr userDrawn="1"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3" name="รูปแบบอิสระ 173"/>
              <p:cNvSpPr>
                <a:spLocks/>
              </p:cNvSpPr>
              <p:nvPr userDrawn="1"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4" name="รูปแบบอิสระ 174"/>
              <p:cNvSpPr>
                <a:spLocks/>
              </p:cNvSpPr>
              <p:nvPr userDrawn="1"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5" name="รูปแบบอิสระ 175"/>
              <p:cNvSpPr>
                <a:spLocks/>
              </p:cNvSpPr>
              <p:nvPr userDrawn="1"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6" name="รูปแบบอิสระ 176"/>
              <p:cNvSpPr>
                <a:spLocks/>
              </p:cNvSpPr>
              <p:nvPr userDrawn="1"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7" name="รูปแบบอิสระ 177"/>
              <p:cNvSpPr>
                <a:spLocks noEditPoints="1"/>
              </p:cNvSpPr>
              <p:nvPr userDrawn="1"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8" name="รูปแบบอิสระ 178"/>
              <p:cNvSpPr>
                <a:spLocks/>
              </p:cNvSpPr>
              <p:nvPr userDrawn="1"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39" name="รูปแบบอิสระ 179"/>
              <p:cNvSpPr>
                <a:spLocks/>
              </p:cNvSpPr>
              <p:nvPr userDrawn="1"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0" name="รูปแบบอิสระ 180"/>
              <p:cNvSpPr>
                <a:spLocks/>
              </p:cNvSpPr>
              <p:nvPr userDrawn="1"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1" name="รูปแบบอิสระ 181"/>
              <p:cNvSpPr>
                <a:spLocks/>
              </p:cNvSpPr>
              <p:nvPr userDrawn="1"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2" name="รูปแบบอิสระ 182"/>
              <p:cNvSpPr>
                <a:spLocks/>
              </p:cNvSpPr>
              <p:nvPr userDrawn="1"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3" name="รูปแบบอิสระ 183"/>
              <p:cNvSpPr>
                <a:spLocks/>
              </p:cNvSpPr>
              <p:nvPr userDrawn="1"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4" name="รูปแบบอิสระ 184"/>
              <p:cNvSpPr>
                <a:spLocks/>
              </p:cNvSpPr>
              <p:nvPr userDrawn="1"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5" name="รูปแบบอิสระ 185"/>
              <p:cNvSpPr>
                <a:spLocks/>
              </p:cNvSpPr>
              <p:nvPr userDrawn="1"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6" name="รูปแบบอิสระ 186"/>
              <p:cNvSpPr>
                <a:spLocks/>
              </p:cNvSpPr>
              <p:nvPr userDrawn="1"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7" name="รูปแบบอิสระ 187"/>
              <p:cNvSpPr>
                <a:spLocks/>
              </p:cNvSpPr>
              <p:nvPr userDrawn="1"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8" name="รูปแบบอิสระ 188"/>
              <p:cNvSpPr>
                <a:spLocks/>
              </p:cNvSpPr>
              <p:nvPr userDrawn="1"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49" name="รูปแบบอิสระ 189"/>
              <p:cNvSpPr>
                <a:spLocks/>
              </p:cNvSpPr>
              <p:nvPr userDrawn="1"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0" name="รูปแบบอิสระ 190"/>
              <p:cNvSpPr>
                <a:spLocks/>
              </p:cNvSpPr>
              <p:nvPr userDrawn="1"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1" name="รูปแบบอิสระ 191"/>
              <p:cNvSpPr>
                <a:spLocks/>
              </p:cNvSpPr>
              <p:nvPr userDrawn="1"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2" name="รูปแบบอิสระ 192"/>
              <p:cNvSpPr>
                <a:spLocks/>
              </p:cNvSpPr>
              <p:nvPr userDrawn="1"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3" name="รูปแบบอิสระ 193"/>
              <p:cNvSpPr>
                <a:spLocks/>
              </p:cNvSpPr>
              <p:nvPr userDrawn="1"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4" name="รูปแบบอิสระ 194"/>
              <p:cNvSpPr>
                <a:spLocks/>
              </p:cNvSpPr>
              <p:nvPr userDrawn="1"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5" name="รูปแบบอิสระ 195"/>
              <p:cNvSpPr>
                <a:spLocks/>
              </p:cNvSpPr>
              <p:nvPr userDrawn="1"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6" name="รูปแบบอิสระ 196"/>
              <p:cNvSpPr>
                <a:spLocks/>
              </p:cNvSpPr>
              <p:nvPr userDrawn="1"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7" name="รูปแบบอิสระ 197"/>
              <p:cNvSpPr>
                <a:spLocks/>
              </p:cNvSpPr>
              <p:nvPr userDrawn="1"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8" name="รูปแบบอิสระ 198"/>
              <p:cNvSpPr>
                <a:spLocks/>
              </p:cNvSpPr>
              <p:nvPr userDrawn="1"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59" name="รูปแบบอิสระ 199"/>
              <p:cNvSpPr>
                <a:spLocks/>
              </p:cNvSpPr>
              <p:nvPr userDrawn="1"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0" name="รูปแบบอิสระ 200"/>
              <p:cNvSpPr>
                <a:spLocks/>
              </p:cNvSpPr>
              <p:nvPr userDrawn="1"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1" name="รูปแบบอิสระ 201"/>
              <p:cNvSpPr>
                <a:spLocks/>
              </p:cNvSpPr>
              <p:nvPr userDrawn="1"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2" name="รูปแบบอิสระ 202"/>
              <p:cNvSpPr>
                <a:spLocks/>
              </p:cNvSpPr>
              <p:nvPr userDrawn="1"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3" name="รูปแบบอิสระ 203"/>
              <p:cNvSpPr>
                <a:spLocks/>
              </p:cNvSpPr>
              <p:nvPr userDrawn="1"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4" name="รูปแบบอิสระ 204"/>
              <p:cNvSpPr>
                <a:spLocks/>
              </p:cNvSpPr>
              <p:nvPr userDrawn="1"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5" name="รูปแบบอิสระ 205"/>
              <p:cNvSpPr>
                <a:spLocks/>
              </p:cNvSpPr>
              <p:nvPr userDrawn="1"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6" name="รูปแบบอิสระ 206"/>
              <p:cNvSpPr>
                <a:spLocks/>
              </p:cNvSpPr>
              <p:nvPr userDrawn="1"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7" name="รูปแบบอิสระ 207"/>
              <p:cNvSpPr>
                <a:spLocks/>
              </p:cNvSpPr>
              <p:nvPr userDrawn="1"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8" name="รูปแบบอิสระ 208"/>
              <p:cNvSpPr>
                <a:spLocks/>
              </p:cNvSpPr>
              <p:nvPr userDrawn="1"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69" name="รูปแบบอิสระ 209"/>
              <p:cNvSpPr>
                <a:spLocks/>
              </p:cNvSpPr>
              <p:nvPr userDrawn="1"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0" name="รูปแบบอิสระ 210"/>
              <p:cNvSpPr>
                <a:spLocks/>
              </p:cNvSpPr>
              <p:nvPr userDrawn="1"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1" name="รูปแบบอิสระ 211"/>
              <p:cNvSpPr>
                <a:spLocks/>
              </p:cNvSpPr>
              <p:nvPr userDrawn="1"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2" name="รูปแบบอิสระ 212"/>
              <p:cNvSpPr>
                <a:spLocks/>
              </p:cNvSpPr>
              <p:nvPr userDrawn="1"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3" name="รูปแบบอิสระ 213"/>
              <p:cNvSpPr>
                <a:spLocks/>
              </p:cNvSpPr>
              <p:nvPr userDrawn="1"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4" name="รูปแบบอิสระ 214"/>
              <p:cNvSpPr>
                <a:spLocks/>
              </p:cNvSpPr>
              <p:nvPr userDrawn="1"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5" name="รูปแบบอิสระ 215"/>
              <p:cNvSpPr>
                <a:spLocks/>
              </p:cNvSpPr>
              <p:nvPr userDrawn="1"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6" name="รูปแบบอิสระ 216"/>
              <p:cNvSpPr>
                <a:spLocks/>
              </p:cNvSpPr>
              <p:nvPr userDrawn="1"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7" name="รูปแบบอิสระ 217"/>
              <p:cNvSpPr>
                <a:spLocks/>
              </p:cNvSpPr>
              <p:nvPr userDrawn="1"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8" name="รูปแบบอิสระ 218"/>
              <p:cNvSpPr>
                <a:spLocks/>
              </p:cNvSpPr>
              <p:nvPr userDrawn="1"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79" name="รูปแบบอิสระ 219"/>
              <p:cNvSpPr>
                <a:spLocks/>
              </p:cNvSpPr>
              <p:nvPr userDrawn="1"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0" name="รูปแบบอิสระ 220"/>
              <p:cNvSpPr>
                <a:spLocks/>
              </p:cNvSpPr>
              <p:nvPr userDrawn="1"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1" name="รูปแบบอิสระ 221"/>
              <p:cNvSpPr>
                <a:spLocks/>
              </p:cNvSpPr>
              <p:nvPr userDrawn="1"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2" name="รูปแบบอิสระ 222"/>
              <p:cNvSpPr>
                <a:spLocks/>
              </p:cNvSpPr>
              <p:nvPr userDrawn="1"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3" name="รูปแบบอิสระ 223"/>
              <p:cNvSpPr>
                <a:spLocks/>
              </p:cNvSpPr>
              <p:nvPr userDrawn="1"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4" name="รูปแบบอิสระ 224"/>
              <p:cNvSpPr>
                <a:spLocks/>
              </p:cNvSpPr>
              <p:nvPr userDrawn="1"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585" name="รูปแบบอิสระ 225"/>
              <p:cNvSpPr>
                <a:spLocks/>
              </p:cNvSpPr>
              <p:nvPr userDrawn="1"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grpSp>
          <p:nvGrpSpPr>
            <p:cNvPr id="154" name="จัดกลุ่ม 427"/>
            <p:cNvGrpSpPr>
              <a:grpSpLocks/>
            </p:cNvGrpSpPr>
            <p:nvPr userDrawn="1"/>
          </p:nvGrpSpPr>
          <p:grpSpPr bwMode="auto">
            <a:xfrm>
              <a:off x="7552138" y="3478292"/>
              <a:ext cx="1391" cy="1773"/>
              <a:chOff x="3186" y="1398"/>
              <a:chExt cx="1391" cy="1773"/>
            </a:xfrm>
          </p:grpSpPr>
          <p:sp>
            <p:nvSpPr>
              <p:cNvPr id="186" name="รูปแบบอิสระ 227"/>
              <p:cNvSpPr>
                <a:spLocks/>
              </p:cNvSpPr>
              <p:nvPr userDrawn="1"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7" name="รูปแบบอิสระ 228"/>
              <p:cNvSpPr>
                <a:spLocks/>
              </p:cNvSpPr>
              <p:nvPr userDrawn="1"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8" name="รูปแบบอิสระ 229"/>
              <p:cNvSpPr>
                <a:spLocks/>
              </p:cNvSpPr>
              <p:nvPr userDrawn="1"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9" name="รูปแบบอิสระ 230"/>
              <p:cNvSpPr>
                <a:spLocks/>
              </p:cNvSpPr>
              <p:nvPr userDrawn="1"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0" name="สี่เหลี่ยม 231"/>
              <p:cNvSpPr>
                <a:spLocks noChangeArrowheads="1"/>
              </p:cNvSpPr>
              <p:nvPr userDrawn="1"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1" name="รูปแบบอิสระ 232"/>
              <p:cNvSpPr>
                <a:spLocks/>
              </p:cNvSpPr>
              <p:nvPr userDrawn="1"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2" name="รูปแบบอิสระ 233"/>
              <p:cNvSpPr>
                <a:spLocks/>
              </p:cNvSpPr>
              <p:nvPr userDrawn="1"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3" name="รูปแบบอิสระ 234"/>
              <p:cNvSpPr>
                <a:spLocks/>
              </p:cNvSpPr>
              <p:nvPr userDrawn="1"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4" name="รูปแบบอิสระ 235"/>
              <p:cNvSpPr>
                <a:spLocks/>
              </p:cNvSpPr>
              <p:nvPr userDrawn="1"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5" name="รูปแบบอิสระ 236"/>
              <p:cNvSpPr>
                <a:spLocks/>
              </p:cNvSpPr>
              <p:nvPr userDrawn="1"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6" name="รูปแบบอิสระ 237"/>
              <p:cNvSpPr>
                <a:spLocks/>
              </p:cNvSpPr>
              <p:nvPr userDrawn="1"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7" name="รูปแบบอิสระ 238"/>
              <p:cNvSpPr>
                <a:spLocks/>
              </p:cNvSpPr>
              <p:nvPr userDrawn="1"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8" name="รูปแบบอิสระ 239"/>
              <p:cNvSpPr>
                <a:spLocks/>
              </p:cNvSpPr>
              <p:nvPr userDrawn="1"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9" name="รูปแบบอิสระ 240"/>
              <p:cNvSpPr>
                <a:spLocks/>
              </p:cNvSpPr>
              <p:nvPr userDrawn="1"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0" name="รูปแบบอิสระ 241"/>
              <p:cNvSpPr>
                <a:spLocks/>
              </p:cNvSpPr>
              <p:nvPr userDrawn="1"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1" name="รูปแบบอิสระ 242"/>
              <p:cNvSpPr>
                <a:spLocks/>
              </p:cNvSpPr>
              <p:nvPr userDrawn="1"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2" name="รูปแบบอิสระ 243"/>
              <p:cNvSpPr>
                <a:spLocks/>
              </p:cNvSpPr>
              <p:nvPr userDrawn="1"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3" name="รูปแบบอิสระ 244"/>
              <p:cNvSpPr>
                <a:spLocks/>
              </p:cNvSpPr>
              <p:nvPr userDrawn="1"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4" name="รูปแบบอิสระ 245"/>
              <p:cNvSpPr>
                <a:spLocks/>
              </p:cNvSpPr>
              <p:nvPr userDrawn="1"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5" name="รูปแบบอิสระ 246"/>
              <p:cNvSpPr>
                <a:spLocks/>
              </p:cNvSpPr>
              <p:nvPr userDrawn="1"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6" name="รูปแบบอิสระ 247"/>
              <p:cNvSpPr>
                <a:spLocks/>
              </p:cNvSpPr>
              <p:nvPr userDrawn="1"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7" name="รูปแบบอิสระ 248"/>
              <p:cNvSpPr>
                <a:spLocks/>
              </p:cNvSpPr>
              <p:nvPr userDrawn="1"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8" name="รูปแบบอิสระ 249"/>
              <p:cNvSpPr>
                <a:spLocks/>
              </p:cNvSpPr>
              <p:nvPr userDrawn="1"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9" name="รูปแบบอิสระ 250"/>
              <p:cNvSpPr>
                <a:spLocks/>
              </p:cNvSpPr>
              <p:nvPr userDrawn="1"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0" name="รูปแบบอิสระ 251"/>
              <p:cNvSpPr>
                <a:spLocks/>
              </p:cNvSpPr>
              <p:nvPr userDrawn="1"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1" name="รูปแบบอิสระ 252"/>
              <p:cNvSpPr>
                <a:spLocks/>
              </p:cNvSpPr>
              <p:nvPr userDrawn="1"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2" name="รูปแบบอิสระ 253"/>
              <p:cNvSpPr>
                <a:spLocks/>
              </p:cNvSpPr>
              <p:nvPr userDrawn="1"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3" name="รูปแบบอิสระ 254"/>
              <p:cNvSpPr>
                <a:spLocks/>
              </p:cNvSpPr>
              <p:nvPr userDrawn="1"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4" name="รูปแบบอิสระ 255"/>
              <p:cNvSpPr>
                <a:spLocks/>
              </p:cNvSpPr>
              <p:nvPr userDrawn="1"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5" name="รูปแบบอิสระ 256"/>
              <p:cNvSpPr>
                <a:spLocks/>
              </p:cNvSpPr>
              <p:nvPr userDrawn="1"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6" name="รูปแบบอิสระ 257"/>
              <p:cNvSpPr>
                <a:spLocks/>
              </p:cNvSpPr>
              <p:nvPr userDrawn="1"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7" name="รูปแบบอิสระ 258"/>
              <p:cNvSpPr>
                <a:spLocks/>
              </p:cNvSpPr>
              <p:nvPr userDrawn="1"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8" name="รูปแบบอิสระ 259"/>
              <p:cNvSpPr>
                <a:spLocks/>
              </p:cNvSpPr>
              <p:nvPr userDrawn="1"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9" name="รูปแบบอิสระ 260"/>
              <p:cNvSpPr>
                <a:spLocks/>
              </p:cNvSpPr>
              <p:nvPr userDrawn="1"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0" name="รูปแบบอิสระ 261"/>
              <p:cNvSpPr>
                <a:spLocks/>
              </p:cNvSpPr>
              <p:nvPr userDrawn="1"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1" name="รูปแบบอิสระ 262"/>
              <p:cNvSpPr>
                <a:spLocks/>
              </p:cNvSpPr>
              <p:nvPr userDrawn="1"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2" name="รูปแบบอิสระ 263"/>
              <p:cNvSpPr>
                <a:spLocks/>
              </p:cNvSpPr>
              <p:nvPr userDrawn="1"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3" name="รูปแบบอิสระ 264"/>
              <p:cNvSpPr>
                <a:spLocks/>
              </p:cNvSpPr>
              <p:nvPr userDrawn="1"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4" name="รูปแบบอิสระ 265"/>
              <p:cNvSpPr>
                <a:spLocks/>
              </p:cNvSpPr>
              <p:nvPr userDrawn="1"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5" name="รูปแบบอิสระ 266"/>
              <p:cNvSpPr>
                <a:spLocks/>
              </p:cNvSpPr>
              <p:nvPr userDrawn="1"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6" name="รูปแบบอิสระ 267"/>
              <p:cNvSpPr>
                <a:spLocks/>
              </p:cNvSpPr>
              <p:nvPr userDrawn="1"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7" name="รูปแบบอิสระ 268"/>
              <p:cNvSpPr>
                <a:spLocks/>
              </p:cNvSpPr>
              <p:nvPr userDrawn="1"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8" name="รูปแบบอิสระ 269"/>
              <p:cNvSpPr>
                <a:spLocks/>
              </p:cNvSpPr>
              <p:nvPr userDrawn="1"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9" name="รูปแบบอิสระ 270"/>
              <p:cNvSpPr>
                <a:spLocks/>
              </p:cNvSpPr>
              <p:nvPr userDrawn="1"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0" name="รูปแบบอิสระ 271"/>
              <p:cNvSpPr>
                <a:spLocks/>
              </p:cNvSpPr>
              <p:nvPr userDrawn="1"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1" name="รูปแบบอิสระ 272"/>
              <p:cNvSpPr>
                <a:spLocks/>
              </p:cNvSpPr>
              <p:nvPr userDrawn="1"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2" name="รูปแบบอิสระ 273"/>
              <p:cNvSpPr>
                <a:spLocks/>
              </p:cNvSpPr>
              <p:nvPr userDrawn="1"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3" name="รูปแบบอิสระ 274"/>
              <p:cNvSpPr>
                <a:spLocks/>
              </p:cNvSpPr>
              <p:nvPr userDrawn="1"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4" name="รูปแบบอิสระ 275"/>
              <p:cNvSpPr>
                <a:spLocks/>
              </p:cNvSpPr>
              <p:nvPr userDrawn="1"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5" name="รูปแบบอิสระ 276"/>
              <p:cNvSpPr>
                <a:spLocks/>
              </p:cNvSpPr>
              <p:nvPr userDrawn="1"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6" name="รูปแบบอิสระ 277"/>
              <p:cNvSpPr>
                <a:spLocks/>
              </p:cNvSpPr>
              <p:nvPr userDrawn="1"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7" name="รูปแบบอิสระ 278"/>
              <p:cNvSpPr>
                <a:spLocks/>
              </p:cNvSpPr>
              <p:nvPr userDrawn="1"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8" name="รูปแบบอิสระ 279"/>
              <p:cNvSpPr>
                <a:spLocks/>
              </p:cNvSpPr>
              <p:nvPr userDrawn="1"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9" name="รูปแบบอิสระ 280"/>
              <p:cNvSpPr>
                <a:spLocks/>
              </p:cNvSpPr>
              <p:nvPr userDrawn="1"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0" name="รูปแบบอิสระ 281"/>
              <p:cNvSpPr>
                <a:spLocks/>
              </p:cNvSpPr>
              <p:nvPr userDrawn="1"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1" name="รูปแบบอิสระ 282"/>
              <p:cNvSpPr>
                <a:spLocks/>
              </p:cNvSpPr>
              <p:nvPr userDrawn="1"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2" name="รูปแบบอิสระ 283"/>
              <p:cNvSpPr>
                <a:spLocks/>
              </p:cNvSpPr>
              <p:nvPr userDrawn="1"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3" name="รูปแบบอิสระ 284"/>
              <p:cNvSpPr>
                <a:spLocks/>
              </p:cNvSpPr>
              <p:nvPr userDrawn="1"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4" name="รูปแบบอิสระ 285"/>
              <p:cNvSpPr>
                <a:spLocks/>
              </p:cNvSpPr>
              <p:nvPr userDrawn="1"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5" name="รูปแบบอิสระ 286"/>
              <p:cNvSpPr>
                <a:spLocks/>
              </p:cNvSpPr>
              <p:nvPr userDrawn="1"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6" name="รูปแบบอิสระ 287"/>
              <p:cNvSpPr>
                <a:spLocks/>
              </p:cNvSpPr>
              <p:nvPr userDrawn="1"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7" name="รูปแบบอิสระ 288"/>
              <p:cNvSpPr>
                <a:spLocks/>
              </p:cNvSpPr>
              <p:nvPr userDrawn="1"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8" name="รูปแบบอิสระ 289"/>
              <p:cNvSpPr>
                <a:spLocks noEditPoints="1"/>
              </p:cNvSpPr>
              <p:nvPr userDrawn="1"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49" name="รูปแบบอิสระ 290"/>
              <p:cNvSpPr>
                <a:spLocks/>
              </p:cNvSpPr>
              <p:nvPr userDrawn="1"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0" name="รูปแบบอิสระ 291"/>
              <p:cNvSpPr>
                <a:spLocks/>
              </p:cNvSpPr>
              <p:nvPr userDrawn="1"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1" name="รูปแบบอิสระ 292"/>
              <p:cNvSpPr>
                <a:spLocks/>
              </p:cNvSpPr>
              <p:nvPr userDrawn="1"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2" name="รูปแบบอิสระ 293"/>
              <p:cNvSpPr>
                <a:spLocks/>
              </p:cNvSpPr>
              <p:nvPr userDrawn="1"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3" name="รูปแบบอิสระ 294"/>
              <p:cNvSpPr>
                <a:spLocks/>
              </p:cNvSpPr>
              <p:nvPr userDrawn="1"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4" name="รูปแบบอิสระ 295"/>
              <p:cNvSpPr>
                <a:spLocks/>
              </p:cNvSpPr>
              <p:nvPr userDrawn="1"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5" name="รูปแบบอิสระ 296"/>
              <p:cNvSpPr>
                <a:spLocks/>
              </p:cNvSpPr>
              <p:nvPr userDrawn="1"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6" name="รูปแบบอิสระ 297"/>
              <p:cNvSpPr>
                <a:spLocks/>
              </p:cNvSpPr>
              <p:nvPr userDrawn="1"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7" name="รูปแบบอิสระ 298"/>
              <p:cNvSpPr>
                <a:spLocks/>
              </p:cNvSpPr>
              <p:nvPr userDrawn="1"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8" name="รูปแบบอิสระ 299"/>
              <p:cNvSpPr>
                <a:spLocks/>
              </p:cNvSpPr>
              <p:nvPr userDrawn="1"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59" name="รูปแบบอิสระ 300"/>
              <p:cNvSpPr>
                <a:spLocks/>
              </p:cNvSpPr>
              <p:nvPr userDrawn="1"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0" name="รูปแบบอิสระ 301"/>
              <p:cNvSpPr>
                <a:spLocks/>
              </p:cNvSpPr>
              <p:nvPr userDrawn="1"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1" name="รูปแบบอิสระ 302"/>
              <p:cNvSpPr>
                <a:spLocks/>
              </p:cNvSpPr>
              <p:nvPr userDrawn="1"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2" name="รูปแบบอิสระ 303"/>
              <p:cNvSpPr>
                <a:spLocks/>
              </p:cNvSpPr>
              <p:nvPr userDrawn="1"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3" name="รูปแบบอิสระ 304"/>
              <p:cNvSpPr>
                <a:spLocks/>
              </p:cNvSpPr>
              <p:nvPr userDrawn="1"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4" name="สี่เหลี่ยม 305"/>
              <p:cNvSpPr>
                <a:spLocks noChangeArrowheads="1"/>
              </p:cNvSpPr>
              <p:nvPr userDrawn="1"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5" name="รูปแบบอิสระ 306"/>
              <p:cNvSpPr>
                <a:spLocks/>
              </p:cNvSpPr>
              <p:nvPr userDrawn="1"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6" name="รูปแบบอิสระ 307"/>
              <p:cNvSpPr>
                <a:spLocks/>
              </p:cNvSpPr>
              <p:nvPr userDrawn="1"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7" name="รูปแบบอิสระ 308"/>
              <p:cNvSpPr>
                <a:spLocks/>
              </p:cNvSpPr>
              <p:nvPr userDrawn="1"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8" name="รูปแบบอิสระ 309"/>
              <p:cNvSpPr>
                <a:spLocks/>
              </p:cNvSpPr>
              <p:nvPr userDrawn="1"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69" name="รูปแบบอิสระ 310"/>
              <p:cNvSpPr>
                <a:spLocks/>
              </p:cNvSpPr>
              <p:nvPr userDrawn="1"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0" name="รูปแบบอิสระ 311"/>
              <p:cNvSpPr>
                <a:spLocks/>
              </p:cNvSpPr>
              <p:nvPr userDrawn="1"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1" name="รูปแบบอิสระ 312"/>
              <p:cNvSpPr>
                <a:spLocks/>
              </p:cNvSpPr>
              <p:nvPr userDrawn="1"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2" name="รูปแบบอิสระ 313"/>
              <p:cNvSpPr>
                <a:spLocks/>
              </p:cNvSpPr>
              <p:nvPr userDrawn="1"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3" name="รูปแบบอิสระ 314"/>
              <p:cNvSpPr>
                <a:spLocks/>
              </p:cNvSpPr>
              <p:nvPr userDrawn="1"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4" name="รูปแบบอิสระ 315"/>
              <p:cNvSpPr>
                <a:spLocks noEditPoints="1"/>
              </p:cNvSpPr>
              <p:nvPr userDrawn="1"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5" name="รูปแบบอิสระ 316"/>
              <p:cNvSpPr>
                <a:spLocks/>
              </p:cNvSpPr>
              <p:nvPr userDrawn="1"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6" name="รูปแบบอิสระ 317"/>
              <p:cNvSpPr>
                <a:spLocks/>
              </p:cNvSpPr>
              <p:nvPr userDrawn="1"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7" name="รูปแบบอิสระ 318"/>
              <p:cNvSpPr>
                <a:spLocks/>
              </p:cNvSpPr>
              <p:nvPr userDrawn="1"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8" name="รูปแบบอิสระ 319"/>
              <p:cNvSpPr>
                <a:spLocks/>
              </p:cNvSpPr>
              <p:nvPr userDrawn="1"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79" name="รูปแบบอิสระ 320"/>
              <p:cNvSpPr>
                <a:spLocks/>
              </p:cNvSpPr>
              <p:nvPr userDrawn="1"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0" name="รูปแบบอิสระ 321"/>
              <p:cNvSpPr>
                <a:spLocks/>
              </p:cNvSpPr>
              <p:nvPr userDrawn="1"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1" name="รูปแบบอิสระ 322"/>
              <p:cNvSpPr>
                <a:spLocks/>
              </p:cNvSpPr>
              <p:nvPr userDrawn="1"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2" name="รูปแบบอิสระ 323"/>
              <p:cNvSpPr>
                <a:spLocks/>
              </p:cNvSpPr>
              <p:nvPr userDrawn="1"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3" name="รูปแบบอิสระ 324"/>
              <p:cNvSpPr>
                <a:spLocks/>
              </p:cNvSpPr>
              <p:nvPr userDrawn="1"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4" name="รูปแบบอิสระ 325"/>
              <p:cNvSpPr>
                <a:spLocks/>
              </p:cNvSpPr>
              <p:nvPr userDrawn="1"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5" name="รูปแบบอิสระ 326"/>
              <p:cNvSpPr>
                <a:spLocks/>
              </p:cNvSpPr>
              <p:nvPr userDrawn="1"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6" name="รูปแบบอิสระ 327"/>
              <p:cNvSpPr>
                <a:spLocks/>
              </p:cNvSpPr>
              <p:nvPr userDrawn="1"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7" name="รูปแบบอิสระ 328"/>
              <p:cNvSpPr>
                <a:spLocks/>
              </p:cNvSpPr>
              <p:nvPr userDrawn="1"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8" name="รูปแบบอิสระ 329"/>
              <p:cNvSpPr>
                <a:spLocks/>
              </p:cNvSpPr>
              <p:nvPr userDrawn="1"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89" name="รูปแบบอิสระ 330"/>
              <p:cNvSpPr>
                <a:spLocks/>
              </p:cNvSpPr>
              <p:nvPr userDrawn="1"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0" name="รูปแบบอิสระ 331"/>
              <p:cNvSpPr>
                <a:spLocks/>
              </p:cNvSpPr>
              <p:nvPr userDrawn="1"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1" name="รูปแบบอิสระ 332"/>
              <p:cNvSpPr>
                <a:spLocks/>
              </p:cNvSpPr>
              <p:nvPr userDrawn="1"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2" name="รูปแบบอิสระ 333"/>
              <p:cNvSpPr>
                <a:spLocks/>
              </p:cNvSpPr>
              <p:nvPr userDrawn="1"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3" name="รูปแบบอิสระ 334"/>
              <p:cNvSpPr>
                <a:spLocks/>
              </p:cNvSpPr>
              <p:nvPr userDrawn="1"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4" name="รูปแบบอิสระ 335"/>
              <p:cNvSpPr>
                <a:spLocks/>
              </p:cNvSpPr>
              <p:nvPr userDrawn="1"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5" name="รูปแบบอิสระ 336"/>
              <p:cNvSpPr>
                <a:spLocks/>
              </p:cNvSpPr>
              <p:nvPr userDrawn="1"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6" name="รูปแบบอิสระ 337"/>
              <p:cNvSpPr>
                <a:spLocks/>
              </p:cNvSpPr>
              <p:nvPr userDrawn="1"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7" name="สี่เหลี่ยม 338"/>
              <p:cNvSpPr>
                <a:spLocks noChangeArrowheads="1"/>
              </p:cNvSpPr>
              <p:nvPr userDrawn="1"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8" name="รูปแบบอิสระ 339"/>
              <p:cNvSpPr>
                <a:spLocks/>
              </p:cNvSpPr>
              <p:nvPr userDrawn="1"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99" name="รูปแบบอิสระ 340"/>
              <p:cNvSpPr>
                <a:spLocks/>
              </p:cNvSpPr>
              <p:nvPr userDrawn="1"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0" name="รูปแบบอิสระ 341"/>
              <p:cNvSpPr>
                <a:spLocks/>
              </p:cNvSpPr>
              <p:nvPr userDrawn="1"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1" name="รูปแบบอิสระ 342"/>
              <p:cNvSpPr>
                <a:spLocks/>
              </p:cNvSpPr>
              <p:nvPr userDrawn="1"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2" name="รูปแบบอิสระ 343"/>
              <p:cNvSpPr>
                <a:spLocks/>
              </p:cNvSpPr>
              <p:nvPr userDrawn="1"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3" name="รูปแบบอิสระ 344"/>
              <p:cNvSpPr>
                <a:spLocks/>
              </p:cNvSpPr>
              <p:nvPr userDrawn="1"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4" name="รูปแบบอิสระ 345"/>
              <p:cNvSpPr>
                <a:spLocks/>
              </p:cNvSpPr>
              <p:nvPr userDrawn="1"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5" name="รูปแบบอิสระ 346"/>
              <p:cNvSpPr>
                <a:spLocks/>
              </p:cNvSpPr>
              <p:nvPr userDrawn="1"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6" name="รูปแบบอิสระ 347"/>
              <p:cNvSpPr>
                <a:spLocks/>
              </p:cNvSpPr>
              <p:nvPr userDrawn="1"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7" name="รูปแบบอิสระ 348"/>
              <p:cNvSpPr>
                <a:spLocks/>
              </p:cNvSpPr>
              <p:nvPr userDrawn="1"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8" name="รูปแบบอิสระ 349"/>
              <p:cNvSpPr>
                <a:spLocks/>
              </p:cNvSpPr>
              <p:nvPr userDrawn="1"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09" name="รูปแบบอิสระ 350"/>
              <p:cNvSpPr>
                <a:spLocks/>
              </p:cNvSpPr>
              <p:nvPr userDrawn="1"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0" name="รูปแบบอิสระ 351"/>
              <p:cNvSpPr>
                <a:spLocks/>
              </p:cNvSpPr>
              <p:nvPr userDrawn="1"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1" name="รูปแบบอิสระ 352"/>
              <p:cNvSpPr>
                <a:spLocks/>
              </p:cNvSpPr>
              <p:nvPr userDrawn="1"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2" name="รูปแบบอิสระ 353"/>
              <p:cNvSpPr>
                <a:spLocks/>
              </p:cNvSpPr>
              <p:nvPr userDrawn="1"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3" name="รูปแบบอิสระ 354"/>
              <p:cNvSpPr>
                <a:spLocks/>
              </p:cNvSpPr>
              <p:nvPr userDrawn="1"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4" name="รูปแบบอิสระ 355"/>
              <p:cNvSpPr>
                <a:spLocks/>
              </p:cNvSpPr>
              <p:nvPr userDrawn="1"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5" name="รูปแบบอิสระ 356"/>
              <p:cNvSpPr>
                <a:spLocks/>
              </p:cNvSpPr>
              <p:nvPr userDrawn="1"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6" name="รูปแบบอิสระ 357"/>
              <p:cNvSpPr>
                <a:spLocks/>
              </p:cNvSpPr>
              <p:nvPr userDrawn="1"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7" name="รูปแบบอิสระ 358"/>
              <p:cNvSpPr>
                <a:spLocks/>
              </p:cNvSpPr>
              <p:nvPr userDrawn="1"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8" name="รูปแบบอิสระ 359"/>
              <p:cNvSpPr>
                <a:spLocks/>
              </p:cNvSpPr>
              <p:nvPr userDrawn="1"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19" name="รูปแบบอิสระ 360"/>
              <p:cNvSpPr>
                <a:spLocks/>
              </p:cNvSpPr>
              <p:nvPr userDrawn="1"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0" name="รูปแบบอิสระ 361"/>
              <p:cNvSpPr>
                <a:spLocks/>
              </p:cNvSpPr>
              <p:nvPr userDrawn="1"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1" name="รูปแบบอิสระ 362"/>
              <p:cNvSpPr>
                <a:spLocks/>
              </p:cNvSpPr>
              <p:nvPr userDrawn="1"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2" name="รูปแบบอิสระ 363"/>
              <p:cNvSpPr>
                <a:spLocks/>
              </p:cNvSpPr>
              <p:nvPr userDrawn="1"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3" name="รูปแบบอิสระ 364"/>
              <p:cNvSpPr>
                <a:spLocks/>
              </p:cNvSpPr>
              <p:nvPr userDrawn="1"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4" name="รูปแบบอิสระ 365"/>
              <p:cNvSpPr>
                <a:spLocks/>
              </p:cNvSpPr>
              <p:nvPr userDrawn="1"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5" name="รูปแบบอิสระ 366"/>
              <p:cNvSpPr>
                <a:spLocks/>
              </p:cNvSpPr>
              <p:nvPr userDrawn="1"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6" name="รูปแบบอิสระ 367"/>
              <p:cNvSpPr>
                <a:spLocks/>
              </p:cNvSpPr>
              <p:nvPr userDrawn="1"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7" name="รูปแบบอิสระ 368"/>
              <p:cNvSpPr>
                <a:spLocks/>
              </p:cNvSpPr>
              <p:nvPr userDrawn="1"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8" name="รูปแบบอิสระ 369"/>
              <p:cNvSpPr>
                <a:spLocks/>
              </p:cNvSpPr>
              <p:nvPr userDrawn="1"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29" name="สี่เหลี่ยม 370"/>
              <p:cNvSpPr>
                <a:spLocks noChangeArrowheads="1"/>
              </p:cNvSpPr>
              <p:nvPr userDrawn="1"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0" name="รูปแบบอิสระ 371"/>
              <p:cNvSpPr>
                <a:spLocks/>
              </p:cNvSpPr>
              <p:nvPr userDrawn="1"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1" name="รูปแบบอิสระ 372"/>
              <p:cNvSpPr>
                <a:spLocks/>
              </p:cNvSpPr>
              <p:nvPr userDrawn="1"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2" name="รูปแบบอิสระ 373"/>
              <p:cNvSpPr>
                <a:spLocks/>
              </p:cNvSpPr>
              <p:nvPr userDrawn="1"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3" name="รูปแบบอิสระ 374"/>
              <p:cNvSpPr>
                <a:spLocks/>
              </p:cNvSpPr>
              <p:nvPr userDrawn="1"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4" name="รูปแบบอิสระ 375"/>
              <p:cNvSpPr>
                <a:spLocks/>
              </p:cNvSpPr>
              <p:nvPr userDrawn="1"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5" name="รูปแบบอิสระ 376"/>
              <p:cNvSpPr>
                <a:spLocks/>
              </p:cNvSpPr>
              <p:nvPr userDrawn="1"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6" name="รูปแบบอิสระ 377"/>
              <p:cNvSpPr>
                <a:spLocks/>
              </p:cNvSpPr>
              <p:nvPr userDrawn="1"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7" name="รูปแบบอิสระ 378"/>
              <p:cNvSpPr>
                <a:spLocks/>
              </p:cNvSpPr>
              <p:nvPr userDrawn="1"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8" name="รูปแบบอิสระ 379"/>
              <p:cNvSpPr>
                <a:spLocks/>
              </p:cNvSpPr>
              <p:nvPr userDrawn="1"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39" name="รูปแบบอิสระ 380"/>
              <p:cNvSpPr>
                <a:spLocks/>
              </p:cNvSpPr>
              <p:nvPr userDrawn="1"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0" name="รูปแบบอิสระ 381"/>
              <p:cNvSpPr>
                <a:spLocks/>
              </p:cNvSpPr>
              <p:nvPr userDrawn="1"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1" name="รูปแบบอิสระ 382"/>
              <p:cNvSpPr>
                <a:spLocks/>
              </p:cNvSpPr>
              <p:nvPr userDrawn="1"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2" name="รูปแบบอิสระ 383"/>
              <p:cNvSpPr>
                <a:spLocks/>
              </p:cNvSpPr>
              <p:nvPr userDrawn="1"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3" name="รูปแบบอิสระ 384"/>
              <p:cNvSpPr>
                <a:spLocks/>
              </p:cNvSpPr>
              <p:nvPr userDrawn="1"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4" name="รูปแบบอิสระ 385"/>
              <p:cNvSpPr>
                <a:spLocks/>
              </p:cNvSpPr>
              <p:nvPr userDrawn="1"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5" name="รูปแบบอิสระ 386"/>
              <p:cNvSpPr>
                <a:spLocks/>
              </p:cNvSpPr>
              <p:nvPr userDrawn="1"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6" name="รูปแบบอิสระ 387"/>
              <p:cNvSpPr>
                <a:spLocks/>
              </p:cNvSpPr>
              <p:nvPr userDrawn="1"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7" name="รูปแบบอิสระ 388"/>
              <p:cNvSpPr>
                <a:spLocks/>
              </p:cNvSpPr>
              <p:nvPr userDrawn="1"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8" name="รูปแบบอิสระ 389"/>
              <p:cNvSpPr>
                <a:spLocks/>
              </p:cNvSpPr>
              <p:nvPr userDrawn="1"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49" name="รูปแบบอิสระ 390"/>
              <p:cNvSpPr>
                <a:spLocks/>
              </p:cNvSpPr>
              <p:nvPr userDrawn="1"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0" name="รูปแบบอิสระ 391"/>
              <p:cNvSpPr>
                <a:spLocks/>
              </p:cNvSpPr>
              <p:nvPr userDrawn="1"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1" name="รูปแบบอิสระ 392"/>
              <p:cNvSpPr>
                <a:spLocks/>
              </p:cNvSpPr>
              <p:nvPr userDrawn="1"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2" name="รูปแบบอิสระ 393"/>
              <p:cNvSpPr>
                <a:spLocks/>
              </p:cNvSpPr>
              <p:nvPr userDrawn="1"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3" name="รูปแบบอิสระ 394"/>
              <p:cNvSpPr>
                <a:spLocks/>
              </p:cNvSpPr>
              <p:nvPr userDrawn="1"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4" name="รูปแบบอิสระ 395"/>
              <p:cNvSpPr>
                <a:spLocks/>
              </p:cNvSpPr>
              <p:nvPr userDrawn="1"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5" name="รูปแบบอิสระ 396"/>
              <p:cNvSpPr>
                <a:spLocks/>
              </p:cNvSpPr>
              <p:nvPr userDrawn="1"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6" name="รูปแบบอิสระ 397"/>
              <p:cNvSpPr>
                <a:spLocks/>
              </p:cNvSpPr>
              <p:nvPr userDrawn="1"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7" name="รูปแบบอิสระ 398"/>
              <p:cNvSpPr>
                <a:spLocks/>
              </p:cNvSpPr>
              <p:nvPr userDrawn="1"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8" name="รูปแบบอิสระ 399"/>
              <p:cNvSpPr>
                <a:spLocks/>
              </p:cNvSpPr>
              <p:nvPr userDrawn="1"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59" name="รูปแบบอิสระ 400"/>
              <p:cNvSpPr>
                <a:spLocks/>
              </p:cNvSpPr>
              <p:nvPr userDrawn="1"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0" name="สี่เหลี่ยม 401"/>
              <p:cNvSpPr>
                <a:spLocks noChangeArrowheads="1"/>
              </p:cNvSpPr>
              <p:nvPr userDrawn="1"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1" name="รูปแบบอิสระ 402"/>
              <p:cNvSpPr>
                <a:spLocks/>
              </p:cNvSpPr>
              <p:nvPr userDrawn="1"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2" name="รูปแบบอิสระ 403"/>
              <p:cNvSpPr>
                <a:spLocks/>
              </p:cNvSpPr>
              <p:nvPr userDrawn="1"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3" name="รูปแบบอิสระ 404"/>
              <p:cNvSpPr>
                <a:spLocks/>
              </p:cNvSpPr>
              <p:nvPr userDrawn="1"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4" name="รูปแบบอิสระ 405"/>
              <p:cNvSpPr>
                <a:spLocks/>
              </p:cNvSpPr>
              <p:nvPr userDrawn="1"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5" name="รูปแบบอิสระ 406"/>
              <p:cNvSpPr>
                <a:spLocks/>
              </p:cNvSpPr>
              <p:nvPr userDrawn="1"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6" name="รูปแบบอิสระ 407"/>
              <p:cNvSpPr>
                <a:spLocks/>
              </p:cNvSpPr>
              <p:nvPr userDrawn="1"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7" name="รูปแบบอิสระ 408"/>
              <p:cNvSpPr>
                <a:spLocks/>
              </p:cNvSpPr>
              <p:nvPr userDrawn="1"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8" name="รูปแบบอิสระ 409"/>
              <p:cNvSpPr>
                <a:spLocks/>
              </p:cNvSpPr>
              <p:nvPr userDrawn="1"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69" name="รูปแบบอิสระ 410"/>
              <p:cNvSpPr>
                <a:spLocks/>
              </p:cNvSpPr>
              <p:nvPr userDrawn="1"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0" name="รูปแบบอิสระ 411"/>
              <p:cNvSpPr>
                <a:spLocks/>
              </p:cNvSpPr>
              <p:nvPr userDrawn="1"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1" name="รูปแบบอิสระ 412"/>
              <p:cNvSpPr>
                <a:spLocks/>
              </p:cNvSpPr>
              <p:nvPr userDrawn="1"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2" name="รูปแบบอิสระ 413"/>
              <p:cNvSpPr>
                <a:spLocks/>
              </p:cNvSpPr>
              <p:nvPr userDrawn="1"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3" name="รูปแบบอิสระ 414"/>
              <p:cNvSpPr>
                <a:spLocks/>
              </p:cNvSpPr>
              <p:nvPr userDrawn="1"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4" name="รูปแบบอิสระ 415"/>
              <p:cNvSpPr>
                <a:spLocks/>
              </p:cNvSpPr>
              <p:nvPr userDrawn="1"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5" name="รูปแบบอิสระ 416"/>
              <p:cNvSpPr>
                <a:spLocks/>
              </p:cNvSpPr>
              <p:nvPr userDrawn="1"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6" name="รูปแบบอิสระ 417"/>
              <p:cNvSpPr>
                <a:spLocks/>
              </p:cNvSpPr>
              <p:nvPr userDrawn="1"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7" name="รูปแบบอิสระ 418"/>
              <p:cNvSpPr>
                <a:spLocks/>
              </p:cNvSpPr>
              <p:nvPr userDrawn="1"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8" name="รูปแบบอิสระ 419"/>
              <p:cNvSpPr>
                <a:spLocks/>
              </p:cNvSpPr>
              <p:nvPr userDrawn="1"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79" name="รูปแบบอิสระ 420"/>
              <p:cNvSpPr>
                <a:spLocks/>
              </p:cNvSpPr>
              <p:nvPr userDrawn="1"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0" name="รูปแบบอิสระ 421"/>
              <p:cNvSpPr>
                <a:spLocks/>
              </p:cNvSpPr>
              <p:nvPr userDrawn="1"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1" name="รูปแบบอิสระ 422"/>
              <p:cNvSpPr>
                <a:spLocks/>
              </p:cNvSpPr>
              <p:nvPr userDrawn="1"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2" name="รูปแบบอิสระ 423"/>
              <p:cNvSpPr>
                <a:spLocks/>
              </p:cNvSpPr>
              <p:nvPr userDrawn="1"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3" name="รูปแบบอิสระ 424"/>
              <p:cNvSpPr>
                <a:spLocks/>
              </p:cNvSpPr>
              <p:nvPr userDrawn="1"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4" name="รูปแบบอิสระ 425"/>
              <p:cNvSpPr>
                <a:spLocks/>
              </p:cNvSpPr>
              <p:nvPr userDrawn="1"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385" name="รูปแบบอิสระ 426"/>
              <p:cNvSpPr>
                <a:spLocks/>
              </p:cNvSpPr>
              <p:nvPr userDrawn="1"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sp>
          <p:nvSpPr>
            <p:cNvPr id="155" name="รูปแบบอิสระ 428"/>
            <p:cNvSpPr>
              <a:spLocks/>
            </p:cNvSpPr>
            <p:nvPr userDrawn="1"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6" name="รูปแบบอิสระ 429"/>
            <p:cNvSpPr>
              <a:spLocks/>
            </p:cNvSpPr>
            <p:nvPr userDrawn="1"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7" name="รูปแบบอิสระ 430"/>
            <p:cNvSpPr>
              <a:spLocks/>
            </p:cNvSpPr>
            <p:nvPr userDrawn="1"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8" name="รูปแบบอิสระ 431"/>
            <p:cNvSpPr>
              <a:spLocks/>
            </p:cNvSpPr>
            <p:nvPr userDrawn="1"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9" name="รูปแบบอิสระ 432"/>
            <p:cNvSpPr>
              <a:spLocks/>
            </p:cNvSpPr>
            <p:nvPr userDrawn="1"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0" name="รูปแบบอิสระ 433"/>
            <p:cNvSpPr>
              <a:spLocks/>
            </p:cNvSpPr>
            <p:nvPr userDrawn="1"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1" name="รูปแบบอิสระ 434"/>
            <p:cNvSpPr>
              <a:spLocks/>
            </p:cNvSpPr>
            <p:nvPr userDrawn="1"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2" name="รูปแบบอิสระ 435"/>
            <p:cNvSpPr>
              <a:spLocks/>
            </p:cNvSpPr>
            <p:nvPr userDrawn="1"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3" name="รูปแบบอิสระ 436"/>
            <p:cNvSpPr>
              <a:spLocks/>
            </p:cNvSpPr>
            <p:nvPr userDrawn="1"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4" name="รูปแบบอิสระ 437"/>
            <p:cNvSpPr>
              <a:spLocks/>
            </p:cNvSpPr>
            <p:nvPr userDrawn="1"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5" name="รูปแบบอิสระ 438"/>
            <p:cNvSpPr>
              <a:spLocks/>
            </p:cNvSpPr>
            <p:nvPr userDrawn="1"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6" name="รูปแบบอิสระ 439"/>
            <p:cNvSpPr>
              <a:spLocks/>
            </p:cNvSpPr>
            <p:nvPr userDrawn="1"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7" name="รูปแบบอิสระ 440"/>
            <p:cNvSpPr>
              <a:spLocks/>
            </p:cNvSpPr>
            <p:nvPr userDrawn="1"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8" name="รูปแบบอิสระ 441"/>
            <p:cNvSpPr>
              <a:spLocks/>
            </p:cNvSpPr>
            <p:nvPr userDrawn="1"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9" name="รูปแบบอิสระ 442"/>
            <p:cNvSpPr>
              <a:spLocks/>
            </p:cNvSpPr>
            <p:nvPr userDrawn="1"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0" name="รูปแบบอิสระ 443"/>
            <p:cNvSpPr>
              <a:spLocks/>
            </p:cNvSpPr>
            <p:nvPr userDrawn="1"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1" name="รูปแบบอิสระ 446"/>
            <p:cNvSpPr>
              <a:spLocks/>
            </p:cNvSpPr>
            <p:nvPr userDrawn="1"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2" name="รูปแบบอิสระ 455"/>
            <p:cNvSpPr>
              <a:spLocks/>
            </p:cNvSpPr>
            <p:nvPr userDrawn="1"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3" name="รูปแบบอิสระ 456"/>
            <p:cNvSpPr>
              <a:spLocks/>
            </p:cNvSpPr>
            <p:nvPr userDrawn="1"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4" name="รูปแบบอิสระ 457"/>
            <p:cNvSpPr>
              <a:spLocks/>
            </p:cNvSpPr>
            <p:nvPr userDrawn="1"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5" name="รูปแบบอิสระ 458"/>
            <p:cNvSpPr>
              <a:spLocks/>
            </p:cNvSpPr>
            <p:nvPr userDrawn="1"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6" name="รูปแบบอิสระ 459"/>
            <p:cNvSpPr>
              <a:spLocks/>
            </p:cNvSpPr>
            <p:nvPr userDrawn="1"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7" name="รูปแบบอิสระ 460"/>
            <p:cNvSpPr>
              <a:spLocks/>
            </p:cNvSpPr>
            <p:nvPr userDrawn="1"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8" name="รูปแบบอิสระ 461"/>
            <p:cNvSpPr>
              <a:spLocks/>
            </p:cNvSpPr>
            <p:nvPr userDrawn="1"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9" name="รูปแบบอิสระ 462"/>
            <p:cNvSpPr>
              <a:spLocks/>
            </p:cNvSpPr>
            <p:nvPr userDrawn="1"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0" name="รูปแบบอิสระ 463"/>
            <p:cNvSpPr>
              <a:spLocks/>
            </p:cNvSpPr>
            <p:nvPr userDrawn="1"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1" name="สี่เหลี่ยม 464"/>
            <p:cNvSpPr>
              <a:spLocks noChangeArrowheads="1"/>
            </p:cNvSpPr>
            <p:nvPr userDrawn="1"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2" name="รูปแบบอิสระ 465"/>
            <p:cNvSpPr>
              <a:spLocks/>
            </p:cNvSpPr>
            <p:nvPr userDrawn="1"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3" name="รูปแบบอิสระ 466"/>
            <p:cNvSpPr>
              <a:spLocks/>
            </p:cNvSpPr>
            <p:nvPr userDrawn="1"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4" name="รูปแบบอิสระ 469"/>
            <p:cNvSpPr>
              <a:spLocks noEditPoints="1"/>
            </p:cNvSpPr>
            <p:nvPr userDrawn="1"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5" name="รูปแบบอิสระ 439"/>
            <p:cNvSpPr>
              <a:spLocks/>
            </p:cNvSpPr>
            <p:nvPr userDrawn="1"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586" name="รูปแบบอิสระ 384"/>
          <p:cNvSpPr>
            <a:spLocks noEditPoints="1"/>
          </p:cNvSpPr>
          <p:nvPr userDrawn="1"/>
        </p:nvSpPr>
        <p:spPr bwMode="auto">
          <a:xfrm rot="20517668">
            <a:off x="1201912" y="4758608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587" name="จัดกลุ่ม 586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588" name="จัดกลุ่ม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822" name="รูปแบบอิสระ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3" name="รูปแบบอิสระ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4" name="รูปแบบอิสระ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5" name="รูปแบบอิสระ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6" name="รูปแบบอิสระ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7" name="รูปแบบอิสระ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8" name="รูปแบบอิสระ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9" name="รูปแบบอิสระ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0" name="รูปแบบอิสระ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1" name="รูปแบบอิสระ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2" name="รูปแบบอิสระ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3" name="รูปแบบอิสระ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4" name="รูปแบบอิสระ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5" name="รูปแบบอิสระ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6" name="รูปแบบอิสระ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7" name="รูปแบบอิสระ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8" name="รูปแบบอิสระ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39" name="รูปแบบอิสระ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0" name="รูปแบบอิสระ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1" name="รูปแบบอิสระ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2" name="รูปแบบอิสระ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3" name="รูปแบบอิสระ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4" name="รูปแบบอิสระ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5" name="รูปแบบอิสระ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6" name="รูปแบบอิสระ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7" name="รูปแบบอิสระ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8" name="รูปแบบอิสระ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49" name="รูปแบบอิสระ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0" name="รูปแบบอิสระ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1" name="รูปแบบอิสระ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2" name="รูปแบบอิสระ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3" name="รูปแบบอิสระ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4" name="รูปแบบอิสระ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5" name="รูปแบบอิสระ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6" name="รูปแบบอิสระ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7" name="รูปแบบอิสระ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8" name="รูปแบบอิสระ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59" name="รูปแบบอิสระ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0" name="รูปแบบอิสระ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1" name="รูปแบบอิสระ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2" name="รูปแบบอิสระ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3" name="รูปแบบอิสระ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4" name="รูปแบบอิสระ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5" name="สี่เหลี่ยม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6" name="รูปแบบอิสระ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7" name="สี่เหลี่ยม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8" name="รูปแบบอิสระ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69" name="รูปแบบอิสระ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0" name="รูปแบบอิสระ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1" name="รูปแบบอิสระ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2" name="สี่เหลี่ยม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3" name="รูปแบบอิสระ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4" name="รูปแบบอิสระ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5" name="รูปแบบอิสระ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6" name="รูปแบบอิสระ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7" name="รูปแบบอิสระ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8" name="รูปแบบอิสระ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79" name="รูปแบบอิสระ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0" name="รูปแบบอิสระ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1" name="รูปแบบอิสระ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2" name="รูปแบบอิสระ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3" name="รูปแบบอิสระ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4" name="รูปแบบอิสระ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5" name="รูปแบบอิสระ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6" name="รูปแบบอิสระ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7" name="รูปแบบอิสระ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8" name="รูปแบบอิสระ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89" name="รูปแบบอิสระ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0" name="รูปแบบอิสระ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1" name="สี่เหลี่ยม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2" name="รูปแบบอิสระ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3" name="รูปแบบอิสระ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4" name="รูปแบบอิสระ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5" name="รูปแบบอิสระ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6" name="สี่เหลี่ยม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7" name="รูปแบบอิสระ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8" name="รูปแบบอิสระ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99" name="รูปแบบอิสระ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0" name="รูปแบบอิสระ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1" name="รูปแบบอิสระ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2" name="รูปแบบอิสระ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3" name="รูปแบบอิสระ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4" name="รูปแบบอิสระ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5" name="รูปแบบอิสระ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6" name="รูปแบบอิสระ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7" name="รูปแบบอิสระ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8" name="สี่เหลี่ยม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09" name="รูปแบบอิสระ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0" name="รูปแบบอิสระ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1" name="รูปแบบอิสระ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2" name="รูปแบบอิสระ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3" name="รูปแบบอิสระ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4" name="รูปแบบอิสระ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5" name="สี่เหลี่ยม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6" name="รูปแบบอิสระ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7" name="รูปแบบอิสระ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8" name="รูปแบบอิสระ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19" name="รูปแบบอิสระ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0" name="รูปแบบอิสระ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1" name="รูปแบบอิสระ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2" name="รูปแบบอิสระ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3" name="รูปแบบอิสระ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4" name="รูปแบบอิสระ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5" name="รูปแบบอิสระ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6" name="รูปแบบอิสระ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7" name="รูปแบบอิสระ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8" name="สี่เหลี่ยม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29" name="รูปแบบอิสระ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0" name="รูปแบบอิสระ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1" name="รูปแบบอิสระ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2" name="สี่เหลี่ยม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3" name="รูปแบบอิสระ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4" name="รูปแบบอิสระ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5" name="รูปแบบอิสระ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6" name="รูปแบบอิสระ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7" name="รูปแบบอิสระ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8" name="รูปแบบอิสระ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39" name="สี่เหลี่ยม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0" name="รูปแบบอิสระ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1" name="รูปแบบอิสระ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2" name="รูปแบบอิสระ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3" name="รูปแบบอิสระ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4" name="รูปแบบอิสระ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5" name="รูปแบบอิสระ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6" name="รูปแบบอิสระ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7" name="รูปแบบอิสระ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8" name="รูปแบบอิสระ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49" name="รูปแบบอิสระ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0" name="รูปแบบอิสระ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1" name="สี่เหลี่ยม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2" name="รูปแบบอิสระ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3" name="รูปแบบอิสระ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4" name="รูปแบบอิสระ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5" name="รูปแบบอิสระ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6" name="สี่เหลี่ยม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7" name="รูปแบบอิสระ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8" name="สี่เหลี่ยม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59" name="รูปแบบอิสระ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0" name="รูปแบบอิสระ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1" name="รูปแบบอิสระ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2" name="รูปแบบอิสระ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3" name="รูปแบบอิสระ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4" name="รูปแบบอิสระ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5" name="รูปแบบอิสระ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6" name="รูปแบบอิสระ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7" name="รูปแบบอิสระ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8" name="สี่เหลี่ยม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69" name="รูปแบบอิสระ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0" name="รูปแบบอิสระ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1" name="รูปแบบอิสระ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2" name="รูปแบบอิสระ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3" name="รูปแบบอิสระ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4" name="รูปแบบอิสระ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5" name="รูปแบบอิสระ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6" name="รูปแบบอิสระ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7" name="รูปแบบอิสระ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8" name="รูปแบบอิสระ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79" name="รูปแบบอิสระ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0" name="รูปแบบอิสระ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1" name="รูปแบบอิสระ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2" name="รูปแบบอิสระ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3" name="รูปแบบอิสระ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4" name="รูปแบบอิสระ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5" name="รูปแบบอิสระ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6" name="รูปแบบอิสระ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7" name="รูปแบบอิสระ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8" name="รูปแบบอิสระ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89" name="รูปแบบอิสระ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0" name="รูปแบบอิสระ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1" name="รูปแบบอิสระ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2" name="รูปแบบอิสระ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3" name="รูปแบบอิสระ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4" name="รูปแบบอิสระ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5" name="รูปแบบอิสระ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6" name="รูปแบบอิสระ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7" name="รูปแบบอิสระ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8" name="รูปแบบอิสระ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999" name="รูปแบบอิสระ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0" name="รูปแบบอิสระ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1" name="รูปแบบอิสระ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2" name="รูปแบบอิสระ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3" name="รูปแบบอิสระ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4" name="รูปแบบอิสระ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5" name="รูปแบบอิสระ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6" name="รูปแบบอิสระ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7" name="รูปแบบอิสระ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8" name="รูปแบบอิสระ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09" name="รูปแบบอิสระ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0" name="รูปแบบอิสระ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1" name="รูปแบบอิสระ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2" name="รูปแบบอิสระ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3" name="รูปแบบอิสระ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4" name="รูปแบบอิสระ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5" name="รูปแบบอิสระ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6" name="รูปแบบอิสระ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7" name="รูปแบบอิสระ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8" name="รูปแบบอิสระ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19" name="รูปแบบอิสระ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0" name="รูปแบบอิสระ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021" name="รูปแบบอิสระ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grpSp>
          <p:nvGrpSpPr>
            <p:cNvPr id="589" name="จัดกลุ่ม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622" name="รูปแบบอิสระ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3" name="รูปแบบอิสระ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4" name="รูปแบบอิสระ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5" name="รูปแบบอิสระ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6" name="สี่เหลี่ยม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7" name="รูปแบบอิสระ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8" name="รูปแบบอิสระ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29" name="รูปแบบอิสระ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0" name="รูปแบบอิสระ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1" name="รูปแบบอิสระ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2" name="รูปแบบอิสระ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3" name="รูปแบบอิสระ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4" name="รูปแบบอิสระ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5" name="รูปแบบอิสระ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6" name="รูปแบบอิสระ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7" name="รูปแบบอิสระ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8" name="รูปแบบอิสระ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39" name="รูปแบบอิสระ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0" name="รูปแบบอิสระ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1" name="รูปแบบอิสระ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2" name="รูปแบบอิสระ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3" name="รูปแบบอิสระ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4" name="รูปแบบอิสระ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5" name="รูปแบบอิสระ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6" name="รูปแบบอิสระ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7" name="รูปแบบอิสระ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8" name="รูปแบบอิสระ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49" name="รูปแบบอิสระ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0" name="รูปแบบอิสระ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1" name="รูปแบบอิสระ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2" name="รูปแบบอิสระ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3" name="รูปแบบอิสระ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4" name="รูปแบบอิสระ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5" name="รูปแบบอิสระ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6" name="รูปแบบอิสระ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7" name="รูปแบบอิสระ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8" name="รูปแบบอิสระ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59" name="รูปแบบอิสระ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0" name="รูปแบบอิสระ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1" name="รูปแบบอิสระ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2" name="รูปแบบอิสระ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3" name="รูปแบบอิสระ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4" name="รูปแบบอิสระ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5" name="รูปแบบอิสระ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6" name="รูปแบบอิสระ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7" name="รูปแบบอิสระ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8" name="รูปแบบอิสระ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69" name="รูปแบบอิสระ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0" name="รูปแบบอิสระ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1" name="รูปแบบอิสระ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2" name="รูปแบบอิสระ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3" name="รูปแบบอิสระ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4" name="รูปแบบอิสระ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5" name="รูปแบบอิสระ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6" name="รูปแบบอิสระ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7" name="รูปแบบอิสระ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8" name="รูปแบบอิสระ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79" name="รูปแบบอิสระ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0" name="รูปแบบอิสระ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1" name="รูปแบบอิสระ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2" name="รูปแบบอิสระ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3" name="รูปแบบอิสระ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4" name="รูปแบบอิสระ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5" name="รูปแบบอิสระ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6" name="รูปแบบอิสระ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7" name="รูปแบบอิสระ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8" name="รูปแบบอิสระ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89" name="รูปแบบอิสระ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0" name="รูปแบบอิสระ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1" name="รูปแบบอิสระ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2" name="รูปแบบอิสระ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3" name="รูปแบบอิสระ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4" name="รูปแบบอิสระ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5" name="รูปแบบอิสระ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6" name="รูปแบบอิสระ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7" name="รูปแบบอิสระ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8" name="รูปแบบอิสระ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699" name="รูปแบบอิสระ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0" name="สี่เหลี่ยม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1" name="รูปแบบอิสระ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2" name="รูปแบบอิสระ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3" name="รูปแบบอิสระ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4" name="รูปแบบอิสระ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5" name="รูปแบบอิสระ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6" name="รูปแบบอิสระ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7" name="รูปแบบอิสระ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8" name="รูปแบบอิสระ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09" name="รูปแบบอิสระ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0" name="รูปแบบอิสระ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1" name="รูปแบบอิสระ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2" name="รูปแบบอิสระ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3" name="รูปแบบอิสระ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4" name="รูปแบบอิสระ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5" name="รูปแบบอิสระ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6" name="รูปแบบอิสระ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7" name="รูปแบบอิสระ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8" name="รูปแบบอิสระ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19" name="รูปแบบอิสระ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0" name="รูปแบบอิสระ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1" name="รูปแบบอิสระ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2" name="รูปแบบอิสระ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3" name="รูปแบบอิสระ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4" name="รูปแบบอิสระ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5" name="รูปแบบอิสระ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6" name="รูปแบบอิสระ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7" name="รูปแบบอิสระ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8" name="รูปแบบอิสระ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29" name="รูปแบบอิสระ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0" name="รูปแบบอิสระ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1" name="รูปแบบอิสระ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2" name="รูปแบบอิสระ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3" name="สี่เหลี่ยม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4" name="รูปแบบอิสระ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5" name="รูปแบบอิสระ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6" name="รูปแบบอิสระ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7" name="รูปแบบอิสระ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8" name="รูปแบบอิสระ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39" name="รูปแบบอิสระ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0" name="รูปแบบอิสระ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1" name="รูปแบบอิสระ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2" name="รูปแบบอิสระ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3" name="รูปแบบอิสระ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4" name="รูปแบบอิสระ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5" name="รูปแบบอิสระ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6" name="รูปแบบอิสระ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7" name="รูปแบบอิสระ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8" name="รูปแบบอิสระ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49" name="รูปแบบอิสระ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0" name="รูปแบบอิสระ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1" name="รูปแบบอิสระ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2" name="รูปแบบอิสระ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3" name="รูปแบบอิสระ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4" name="รูปแบบอิสระ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5" name="รูปแบบอิสระ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6" name="รูปแบบอิสระ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7" name="รูปแบบอิสระ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8" name="รูปแบบอิสระ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59" name="รูปแบบอิสระ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0" name="รูปแบบอิสระ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1" name="รูปแบบอิสระ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2" name="รูปแบบอิสระ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3" name="รูปแบบอิสระ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4" name="รูปแบบอิสระ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5" name="สี่เหลี่ยม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6" name="รูปแบบอิสระ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7" name="รูปแบบอิสระ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8" name="รูปแบบอิสระ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69" name="รูปแบบอิสระ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0" name="รูปแบบอิสระ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1" name="รูปแบบอิสระ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2" name="รูปแบบอิสระ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3" name="รูปแบบอิสระ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4" name="รูปแบบอิสระ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5" name="รูปแบบอิสระ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6" name="รูปแบบอิสระ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7" name="รูปแบบอิสระ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8" name="รูปแบบอิสระ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79" name="รูปแบบอิสระ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0" name="รูปแบบอิสระ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1" name="รูปแบบอิสระ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2" name="รูปแบบอิสระ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3" name="รูปแบบอิสระ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4" name="รูปแบบอิสระ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5" name="รูปแบบอิสระ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6" name="รูปแบบอิสระ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7" name="รูปแบบอิสระ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8" name="รูปแบบอิสระ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89" name="รูปแบบอิสระ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0" name="รูปแบบอิสระ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1" name="รูปแบบอิสระ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2" name="รูปแบบอิสระ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3" name="รูปแบบอิสระ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4" name="รูปแบบอิสระ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5" name="รูปแบบอิสระ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6" name="สี่เหลี่ยม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7" name="รูปแบบอิสระ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8" name="รูปแบบอิสระ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799" name="รูปแบบอิสระ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0" name="รูปแบบอิสระ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1" name="รูปแบบอิสระ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2" name="รูปแบบอิสระ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3" name="รูปแบบอิสระ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4" name="รูปแบบอิสระ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5" name="รูปแบบอิสระ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6" name="รูปแบบอิสระ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7" name="รูปแบบอิสระ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8" name="รูปแบบอิสระ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09" name="รูปแบบอิสระ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0" name="รูปแบบอิสระ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1" name="รูปแบบอิสระ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2" name="รูปแบบอิสระ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3" name="รูปแบบอิสระ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4" name="รูปแบบอิสระ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5" name="รูปแบบอิสระ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6" name="รูปแบบอิสระ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7" name="รูปแบบอิสระ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8" name="รูปแบบอิสระ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19" name="รูปแบบอิสระ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0" name="รูปแบบอิสระ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821" name="รูปแบบอิสระ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sp>
          <p:nvSpPr>
            <p:cNvPr id="590" name="รูปแบบอิสระ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1" name="รูปแบบอิสระ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2" name="รูปแบบอิสระ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3" name="รูปแบบอิสระ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4" name="รูปแบบอิสระ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5" name="รูปแบบอิสระ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6" name="รูปแบบอิสระ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7" name="รูปแบบอิสระ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8" name="รูปแบบอิสระ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9" name="รูปแบบอิสระ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0" name="รูปแบบอิสระ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1" name="รูปแบบอิสระ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2" name="รูปแบบอิสระ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3" name="รูปแบบอิสระ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4" name="รูปแบบอิสระ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5" name="รูปแบบอิสระ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6" name="รูปแบบอิสระ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7" name="รูปแบบอิสระ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9" name="รูปแบบอิสระ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0" name="รูปแบบอิสระ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1" name="รูปแบบอิสระ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2" name="รูปแบบอิสระ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3" name="รูปแบบอิสระ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4" name="รูปแบบอิสระ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5" name="รูปแบบอิสระ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6" name="รูปแบบอิสระ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7" name="สี่เหลี่ยม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8" name="รูปแบบอิสระ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9" name="รูปแบบอิสระ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0" name="รูปแบบอิสระ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1" name="รูปแบบอิสระ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144" name="รูปแบบอิสระ 381"/>
          <p:cNvSpPr>
            <a:spLocks noEditPoints="1"/>
          </p:cNvSpPr>
          <p:nvPr userDrawn="1"/>
        </p:nvSpPr>
        <p:spPr bwMode="auto">
          <a:xfrm rot="5400000" flipH="1">
            <a:off x="4343325" y="595390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ctr" latinLnBrk="0">
              <a:defRPr lang="th-TH" sz="30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ชื่อเรื่องรอง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ctr" latinLnBrk="0">
              <a:spcBef>
                <a:spcPts val="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algn="ctr" latinLnBrk="0">
              <a:buNone/>
              <a:defRPr lang="th-TH" sz="2000"/>
            </a:lvl2pPr>
            <a:lvl3pPr marL="914400" indent="0" algn="ctr" latinLnBrk="0">
              <a:buNone/>
              <a:defRPr lang="th-TH" sz="1800"/>
            </a:lvl3pPr>
            <a:lvl4pPr marL="1371600" indent="0" algn="ctr" latinLnBrk="0">
              <a:buNone/>
              <a:defRPr lang="th-TH" sz="1600"/>
            </a:lvl4pPr>
            <a:lvl5pPr marL="1828800" indent="0" algn="ctr" latinLnBrk="0">
              <a:buNone/>
              <a:defRPr lang="th-TH" sz="1600"/>
            </a:lvl5pPr>
            <a:lvl6pPr marL="2286000" indent="0" algn="ctr" latinLnBrk="0">
              <a:buNone/>
              <a:defRPr lang="th-TH" sz="1600"/>
            </a:lvl6pPr>
            <a:lvl7pPr marL="2743200" indent="0" algn="ctr" latinLnBrk="0">
              <a:buNone/>
              <a:defRPr lang="th-TH" sz="1600"/>
            </a:lvl7pPr>
            <a:lvl8pPr marL="3200400" indent="0" algn="ctr" latinLnBrk="0">
              <a:buNone/>
              <a:defRPr lang="th-TH" sz="1600"/>
            </a:lvl8pPr>
            <a:lvl9pPr marL="3657600" indent="0" algn="ctr" latinLnBrk="0">
              <a:buNone/>
              <a:defRPr lang="th-TH" sz="1600"/>
            </a:lvl9pPr>
          </a:lstStyle>
          <a:p>
            <a:r>
              <a:rPr lang="th-TH"/>
              <a:t>คลิกเพื่อแก้ไขสไตล์ชื่อเรื่องรองต้นแบบ</a:t>
            </a:r>
          </a:p>
        </p:txBody>
      </p:sp>
      <p:sp>
        <p:nvSpPr>
          <p:cNvPr id="143" name="รูปแบบอิสระ 384"/>
          <p:cNvSpPr>
            <a:spLocks noEditPoints="1"/>
          </p:cNvSpPr>
          <p:nvPr userDrawn="1"/>
        </p:nvSpPr>
        <p:spPr bwMode="auto">
          <a:xfrm rot="11506621" flipH="1">
            <a:off x="3467262" y="989639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แนวนอนสองรู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รูปแบบอิสระ 608"/>
          <p:cNvSpPr/>
          <p:nvPr userDrawn="1"/>
        </p:nvSpPr>
        <p:spPr>
          <a:xfrm>
            <a:off x="433568" y="327852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" name="รูปแบบอิสระ 609"/>
          <p:cNvSpPr/>
          <p:nvPr userDrawn="1"/>
        </p:nvSpPr>
        <p:spPr>
          <a:xfrm>
            <a:off x="433567" y="3880856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8" name="รูปแบบอิสระ 610"/>
          <p:cNvSpPr/>
          <p:nvPr userDrawn="1"/>
        </p:nvSpPr>
        <p:spPr>
          <a:xfrm>
            <a:off x="419599" y="4283215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385"/>
          <p:cNvSpPr>
            <a:spLocks noEditPoints="1"/>
          </p:cNvSpPr>
          <p:nvPr userDrawn="1"/>
        </p:nvSpPr>
        <p:spPr bwMode="auto">
          <a:xfrm rot="11226040" flipH="1">
            <a:off x="8795243" y="897811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0" name="รูปแบบอิสระ 382"/>
          <p:cNvSpPr>
            <a:spLocks noEditPoints="1"/>
          </p:cNvSpPr>
          <p:nvPr userDrawn="1"/>
        </p:nvSpPr>
        <p:spPr bwMode="auto">
          <a:xfrm rot="16200000">
            <a:off x="7726557" y="368767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1" name="รูปแบบอิสระ 383"/>
          <p:cNvSpPr>
            <a:spLocks noEditPoints="1"/>
          </p:cNvSpPr>
          <p:nvPr userDrawn="1"/>
        </p:nvSpPr>
        <p:spPr bwMode="auto">
          <a:xfrm rot="651810">
            <a:off x="8555422" y="430928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pic>
        <p:nvPicPr>
          <p:cNvPr id="12" name="Picture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06429" y="217517"/>
            <a:ext cx="4231455" cy="4612371"/>
          </a:xfrm>
          <a:prstGeom prst="rect">
            <a:avLst/>
          </a:prstGeom>
        </p:spPr>
      </p:pic>
      <p:sp>
        <p:nvSpPr>
          <p:cNvPr id="13" name="รูปแบบอิสระ 380"/>
          <p:cNvSpPr>
            <a:spLocks noEditPoints="1"/>
          </p:cNvSpPr>
          <p:nvPr userDrawn="1"/>
        </p:nvSpPr>
        <p:spPr bwMode="auto">
          <a:xfrm rot="18625728" flipH="1">
            <a:off x="1209657" y="4420274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" name="รูปแบบอิสระ 383"/>
          <p:cNvSpPr>
            <a:spLocks noEditPoints="1"/>
          </p:cNvSpPr>
          <p:nvPr userDrawn="1"/>
        </p:nvSpPr>
        <p:spPr bwMode="auto">
          <a:xfrm flipH="1">
            <a:off x="1429206" y="4338056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5" name="รูปแบบอิสระ 385"/>
          <p:cNvSpPr>
            <a:spLocks noEditPoints="1"/>
          </p:cNvSpPr>
          <p:nvPr userDrawn="1"/>
        </p:nvSpPr>
        <p:spPr bwMode="auto">
          <a:xfrm rot="16380290">
            <a:off x="7365330" y="240141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6" name="รูปแบบอิสระ 383"/>
          <p:cNvSpPr>
            <a:spLocks noEditPoints="1"/>
          </p:cNvSpPr>
          <p:nvPr userDrawn="1"/>
        </p:nvSpPr>
        <p:spPr bwMode="auto">
          <a:xfrm rot="13477185">
            <a:off x="7309810" y="589440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7" name="รูปแบบอิสระ 380"/>
          <p:cNvSpPr>
            <a:spLocks noEditPoints="1"/>
          </p:cNvSpPr>
          <p:nvPr userDrawn="1"/>
        </p:nvSpPr>
        <p:spPr bwMode="auto">
          <a:xfrm rot="18693770">
            <a:off x="7951151" y="330351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8" name="รูปแบบอิสระ 382"/>
          <p:cNvSpPr>
            <a:spLocks noEditPoints="1"/>
          </p:cNvSpPr>
          <p:nvPr userDrawn="1"/>
        </p:nvSpPr>
        <p:spPr bwMode="auto">
          <a:xfrm rot="19964213">
            <a:off x="8356665" y="536857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9" name="รูปแบบอิสระ 381"/>
          <p:cNvSpPr>
            <a:spLocks noEditPoints="1"/>
          </p:cNvSpPr>
          <p:nvPr userDrawn="1"/>
        </p:nvSpPr>
        <p:spPr bwMode="auto">
          <a:xfrm rot="1667458">
            <a:off x="7809489" y="516592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0" name="รูปแบบอิสระ 384"/>
          <p:cNvSpPr>
            <a:spLocks noEditPoints="1"/>
          </p:cNvSpPr>
          <p:nvPr userDrawn="1"/>
        </p:nvSpPr>
        <p:spPr bwMode="auto">
          <a:xfrm rot="10093379">
            <a:off x="8057311" y="848721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1" name="รูปแบบอิสระ 381"/>
          <p:cNvSpPr>
            <a:spLocks noEditPoints="1"/>
          </p:cNvSpPr>
          <p:nvPr userDrawn="1"/>
        </p:nvSpPr>
        <p:spPr bwMode="auto">
          <a:xfrm rot="16200000">
            <a:off x="7357932" y="454472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2" name="รูปแบบอิสระ 384"/>
          <p:cNvSpPr>
            <a:spLocks noEditPoints="1"/>
          </p:cNvSpPr>
          <p:nvPr userDrawn="1"/>
        </p:nvSpPr>
        <p:spPr bwMode="auto">
          <a:xfrm rot="14611808">
            <a:off x="10380216" y="105547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3" name="รูปแบบอิสระ 385"/>
          <p:cNvSpPr>
            <a:spLocks noEditPoints="1"/>
          </p:cNvSpPr>
          <p:nvPr userDrawn="1"/>
        </p:nvSpPr>
        <p:spPr bwMode="auto">
          <a:xfrm rot="20229050">
            <a:off x="10711365" y="249899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4" name="รูปแบบอิสระ 382"/>
          <p:cNvSpPr>
            <a:spLocks noEditPoints="1"/>
          </p:cNvSpPr>
          <p:nvPr userDrawn="1"/>
        </p:nvSpPr>
        <p:spPr bwMode="auto">
          <a:xfrm rot="13719811">
            <a:off x="10435287" y="401428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5" name="รูปแบบอิสระ 380"/>
          <p:cNvSpPr>
            <a:spLocks noEditPoints="1"/>
          </p:cNvSpPr>
          <p:nvPr userDrawn="1"/>
        </p:nvSpPr>
        <p:spPr bwMode="auto">
          <a:xfrm rot="586504" flipH="1">
            <a:off x="10722886" y="4157192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6" name="รูปแบบอิสระ 382"/>
          <p:cNvSpPr>
            <a:spLocks noEditPoints="1"/>
          </p:cNvSpPr>
          <p:nvPr userDrawn="1"/>
        </p:nvSpPr>
        <p:spPr bwMode="auto">
          <a:xfrm rot="4505995" flipH="1">
            <a:off x="10922482" y="4120835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7" name="รูปแบบอิสระ 381"/>
          <p:cNvSpPr>
            <a:spLocks noEditPoints="1"/>
          </p:cNvSpPr>
          <p:nvPr userDrawn="1"/>
        </p:nvSpPr>
        <p:spPr bwMode="auto">
          <a:xfrm rot="4221203" flipH="1">
            <a:off x="11519470" y="45796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8" name="รูปแบบอิสระ 383"/>
          <p:cNvSpPr>
            <a:spLocks noEditPoints="1"/>
          </p:cNvSpPr>
          <p:nvPr userDrawn="1"/>
        </p:nvSpPr>
        <p:spPr bwMode="auto">
          <a:xfrm rot="3656968" flipH="1">
            <a:off x="11126765" y="4470647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29" name="จัดกลุ่ม 631"/>
          <p:cNvGrpSpPr/>
          <p:nvPr userDrawn="1"/>
        </p:nvGrpSpPr>
        <p:grpSpPr>
          <a:xfrm>
            <a:off x="1556568" y="1836068"/>
            <a:ext cx="9467851" cy="4276828"/>
            <a:chOff x="800754" y="1636059"/>
            <a:chExt cx="10189508" cy="4602815"/>
          </a:xfrm>
        </p:grpSpPr>
        <p:grpSp>
          <p:nvGrpSpPr>
            <p:cNvPr id="149" name="จัดกลุ่ม 632"/>
            <p:cNvGrpSpPr/>
            <p:nvPr userDrawn="1"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220" name="รูปแบบอิสระ 5"/>
              <p:cNvSpPr>
                <a:spLocks/>
              </p:cNvSpPr>
              <p:nvPr userDrawn="1"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1" name="รูปแบบอิสระ 6"/>
              <p:cNvSpPr>
                <a:spLocks/>
              </p:cNvSpPr>
              <p:nvPr userDrawn="1"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2" name="รูปแบบอิสระ 7"/>
              <p:cNvSpPr>
                <a:spLocks/>
              </p:cNvSpPr>
              <p:nvPr userDrawn="1"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3" name="รูปแบบอิสระ 8"/>
              <p:cNvSpPr>
                <a:spLocks/>
              </p:cNvSpPr>
              <p:nvPr userDrawn="1"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4" name="รูปแบบอิสระ 9"/>
              <p:cNvSpPr>
                <a:spLocks/>
              </p:cNvSpPr>
              <p:nvPr userDrawn="1"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5" name="รูปแบบอิสระ 10"/>
              <p:cNvSpPr>
                <a:spLocks/>
              </p:cNvSpPr>
              <p:nvPr userDrawn="1"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6" name="รูปแบบอิสระ 11"/>
              <p:cNvSpPr>
                <a:spLocks/>
              </p:cNvSpPr>
              <p:nvPr userDrawn="1"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7" name="รูปแบบอิสระ 12"/>
              <p:cNvSpPr>
                <a:spLocks/>
              </p:cNvSpPr>
              <p:nvPr userDrawn="1"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8" name="รูปแบบอิสระ 13"/>
              <p:cNvSpPr>
                <a:spLocks/>
              </p:cNvSpPr>
              <p:nvPr userDrawn="1"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29" name="รูปแบบอิสระ 14"/>
              <p:cNvSpPr>
                <a:spLocks/>
              </p:cNvSpPr>
              <p:nvPr userDrawn="1"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0" name="รูปแบบอิสระ 15"/>
              <p:cNvSpPr>
                <a:spLocks/>
              </p:cNvSpPr>
              <p:nvPr userDrawn="1"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1" name="รูปแบบอิสระ 16"/>
              <p:cNvSpPr>
                <a:spLocks/>
              </p:cNvSpPr>
              <p:nvPr userDrawn="1"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2" name="รูปแบบอิสระ 17"/>
              <p:cNvSpPr>
                <a:spLocks/>
              </p:cNvSpPr>
              <p:nvPr userDrawn="1"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33" name="รูปแบบอิสระ 18"/>
              <p:cNvSpPr>
                <a:spLocks noEditPoints="1"/>
              </p:cNvSpPr>
              <p:nvPr userDrawn="1"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  <p:sp>
          <p:nvSpPr>
            <p:cNvPr id="150" name="รูปแบบอิสระ 22"/>
            <p:cNvSpPr>
              <a:spLocks/>
            </p:cNvSpPr>
            <p:nvPr userDrawn="1"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grpSp>
          <p:nvGrpSpPr>
            <p:cNvPr id="151" name="จัดกลุ่ม 634"/>
            <p:cNvGrpSpPr/>
            <p:nvPr userDrawn="1"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152" name="รูปแบบอิสระ 23"/>
              <p:cNvSpPr>
                <a:spLocks/>
              </p:cNvSpPr>
              <p:nvPr userDrawn="1"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3" name="รูปแบบอิสระ 24"/>
              <p:cNvSpPr>
                <a:spLocks noEditPoints="1"/>
              </p:cNvSpPr>
              <p:nvPr userDrawn="1"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4" name="รูปแบบอิสระ 25"/>
              <p:cNvSpPr>
                <a:spLocks/>
              </p:cNvSpPr>
              <p:nvPr userDrawn="1"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5" name="รูปแบบอิสระ 26"/>
              <p:cNvSpPr>
                <a:spLocks noEditPoints="1"/>
              </p:cNvSpPr>
              <p:nvPr userDrawn="1"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6" name="รูปแบบอิสระ 27"/>
              <p:cNvSpPr>
                <a:spLocks/>
              </p:cNvSpPr>
              <p:nvPr userDrawn="1"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7" name="รูปแบบอิสระ 28"/>
              <p:cNvSpPr>
                <a:spLocks noEditPoints="1"/>
              </p:cNvSpPr>
              <p:nvPr userDrawn="1"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8" name="รูปแบบอิสระ 29"/>
              <p:cNvSpPr>
                <a:spLocks/>
              </p:cNvSpPr>
              <p:nvPr userDrawn="1"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59" name="รูปแบบอิสระ 30"/>
              <p:cNvSpPr>
                <a:spLocks noEditPoints="1"/>
              </p:cNvSpPr>
              <p:nvPr userDrawn="1"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0" name="รูปแบบอิสระ 31"/>
              <p:cNvSpPr>
                <a:spLocks/>
              </p:cNvSpPr>
              <p:nvPr userDrawn="1"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1" name="รูปแบบอิสระ 32"/>
              <p:cNvSpPr>
                <a:spLocks noEditPoints="1"/>
              </p:cNvSpPr>
              <p:nvPr userDrawn="1"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2" name="รูปแบบอิสระ 33"/>
              <p:cNvSpPr>
                <a:spLocks/>
              </p:cNvSpPr>
              <p:nvPr userDrawn="1"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3" name="รูปแบบอิสระ 34"/>
              <p:cNvSpPr>
                <a:spLocks noEditPoints="1"/>
              </p:cNvSpPr>
              <p:nvPr userDrawn="1"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4" name="รูปแบบอิสระ 35"/>
              <p:cNvSpPr>
                <a:spLocks/>
              </p:cNvSpPr>
              <p:nvPr userDrawn="1"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5" name="รูปแบบอิสระ 36"/>
              <p:cNvSpPr>
                <a:spLocks noEditPoints="1"/>
              </p:cNvSpPr>
              <p:nvPr userDrawn="1"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6" name="รูปแบบอิสระ 37"/>
              <p:cNvSpPr>
                <a:spLocks/>
              </p:cNvSpPr>
              <p:nvPr userDrawn="1"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7" name="รูปแบบอิสระ 38"/>
              <p:cNvSpPr>
                <a:spLocks noEditPoints="1"/>
              </p:cNvSpPr>
              <p:nvPr userDrawn="1"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8" name="รูปแบบอิสระ 39"/>
              <p:cNvSpPr>
                <a:spLocks/>
              </p:cNvSpPr>
              <p:nvPr userDrawn="1"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69" name="รูปแบบอิสระ 40"/>
              <p:cNvSpPr>
                <a:spLocks noEditPoints="1"/>
              </p:cNvSpPr>
              <p:nvPr userDrawn="1"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0" name="รูปแบบอิสระ 41"/>
              <p:cNvSpPr>
                <a:spLocks/>
              </p:cNvSpPr>
              <p:nvPr userDrawn="1"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1" name="รูปแบบอิสระ 42"/>
              <p:cNvSpPr>
                <a:spLocks noEditPoints="1"/>
              </p:cNvSpPr>
              <p:nvPr userDrawn="1"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2" name="รูปแบบอิสระ 43"/>
              <p:cNvSpPr>
                <a:spLocks/>
              </p:cNvSpPr>
              <p:nvPr userDrawn="1"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3" name="รูปแบบอิสระ 44"/>
              <p:cNvSpPr>
                <a:spLocks noEditPoints="1"/>
              </p:cNvSpPr>
              <p:nvPr userDrawn="1"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4" name="รูปแบบอิสระ 45"/>
              <p:cNvSpPr>
                <a:spLocks/>
              </p:cNvSpPr>
              <p:nvPr userDrawn="1"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5" name="รูปแบบอิสระ 46"/>
              <p:cNvSpPr>
                <a:spLocks noEditPoints="1"/>
              </p:cNvSpPr>
              <p:nvPr userDrawn="1"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6" name="รูปแบบอิสระ 47"/>
              <p:cNvSpPr>
                <a:spLocks/>
              </p:cNvSpPr>
              <p:nvPr userDrawn="1"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7" name="รูปแบบอิสระ 48"/>
              <p:cNvSpPr>
                <a:spLocks noEditPoints="1"/>
              </p:cNvSpPr>
              <p:nvPr userDrawn="1"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8" name="รูปแบบอิสระ 49"/>
              <p:cNvSpPr>
                <a:spLocks/>
              </p:cNvSpPr>
              <p:nvPr userDrawn="1"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79" name="รูปแบบอิสระ 50"/>
              <p:cNvSpPr>
                <a:spLocks noEditPoints="1"/>
              </p:cNvSpPr>
              <p:nvPr userDrawn="1"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0" name="รูปแบบอิสระ 51"/>
              <p:cNvSpPr>
                <a:spLocks/>
              </p:cNvSpPr>
              <p:nvPr userDrawn="1"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1" name="รูปแบบอิสระ 52"/>
              <p:cNvSpPr>
                <a:spLocks noEditPoints="1"/>
              </p:cNvSpPr>
              <p:nvPr userDrawn="1"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2" name="รูปแบบอิสระ 53"/>
              <p:cNvSpPr>
                <a:spLocks/>
              </p:cNvSpPr>
              <p:nvPr userDrawn="1"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3" name="รูปแบบอิสระ 54"/>
              <p:cNvSpPr>
                <a:spLocks noEditPoints="1"/>
              </p:cNvSpPr>
              <p:nvPr userDrawn="1"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4" name="รูปแบบอิสระ 55"/>
              <p:cNvSpPr>
                <a:spLocks/>
              </p:cNvSpPr>
              <p:nvPr userDrawn="1"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5" name="รูปแบบอิสระ 56"/>
              <p:cNvSpPr>
                <a:spLocks noEditPoints="1"/>
              </p:cNvSpPr>
              <p:nvPr userDrawn="1"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6" name="รูปแบบอิสระ 57"/>
              <p:cNvSpPr>
                <a:spLocks/>
              </p:cNvSpPr>
              <p:nvPr userDrawn="1"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7" name="รูปแบบอิสระ 58"/>
              <p:cNvSpPr>
                <a:spLocks noEditPoints="1"/>
              </p:cNvSpPr>
              <p:nvPr userDrawn="1"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8" name="รูปแบบอิสระ 59"/>
              <p:cNvSpPr>
                <a:spLocks/>
              </p:cNvSpPr>
              <p:nvPr userDrawn="1"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89" name="รูปแบบอิสระ 60"/>
              <p:cNvSpPr>
                <a:spLocks noEditPoints="1"/>
              </p:cNvSpPr>
              <p:nvPr userDrawn="1"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0" name="รูปแบบอิสระ 61"/>
              <p:cNvSpPr>
                <a:spLocks/>
              </p:cNvSpPr>
              <p:nvPr userDrawn="1"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1" name="รูปแบบอิสระ 62"/>
              <p:cNvSpPr>
                <a:spLocks noEditPoints="1"/>
              </p:cNvSpPr>
              <p:nvPr userDrawn="1"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2" name="รูปแบบอิสระ 63"/>
              <p:cNvSpPr>
                <a:spLocks/>
              </p:cNvSpPr>
              <p:nvPr userDrawn="1"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3" name="รูปแบบอิสระ 64"/>
              <p:cNvSpPr>
                <a:spLocks noEditPoints="1"/>
              </p:cNvSpPr>
              <p:nvPr userDrawn="1"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4" name="รูปแบบอิสระ 65"/>
              <p:cNvSpPr>
                <a:spLocks/>
              </p:cNvSpPr>
              <p:nvPr userDrawn="1"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5" name="รูปแบบอิสระ 66"/>
              <p:cNvSpPr>
                <a:spLocks noEditPoints="1"/>
              </p:cNvSpPr>
              <p:nvPr userDrawn="1"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6" name="รูปแบบอิสระ 67"/>
              <p:cNvSpPr>
                <a:spLocks/>
              </p:cNvSpPr>
              <p:nvPr userDrawn="1"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7" name="รูปแบบอิสระ 68"/>
              <p:cNvSpPr>
                <a:spLocks noEditPoints="1"/>
              </p:cNvSpPr>
              <p:nvPr userDrawn="1"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8" name="รูปแบบอิสระ 69"/>
              <p:cNvSpPr>
                <a:spLocks/>
              </p:cNvSpPr>
              <p:nvPr userDrawn="1"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199" name="รูปแบบอิสระ 70"/>
              <p:cNvSpPr>
                <a:spLocks noEditPoints="1"/>
              </p:cNvSpPr>
              <p:nvPr userDrawn="1"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0" name="รูปแบบอิสระ 71"/>
              <p:cNvSpPr>
                <a:spLocks/>
              </p:cNvSpPr>
              <p:nvPr userDrawn="1"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1" name="รูปแบบอิสระ 72"/>
              <p:cNvSpPr>
                <a:spLocks noEditPoints="1"/>
              </p:cNvSpPr>
              <p:nvPr userDrawn="1"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2" name="รูปแบบอิสระ 73"/>
              <p:cNvSpPr>
                <a:spLocks/>
              </p:cNvSpPr>
              <p:nvPr userDrawn="1"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3" name="รูปแบบอิสระ 74"/>
              <p:cNvSpPr>
                <a:spLocks noEditPoints="1"/>
              </p:cNvSpPr>
              <p:nvPr userDrawn="1"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4" name="รูปแบบอิสระ 75"/>
              <p:cNvSpPr>
                <a:spLocks/>
              </p:cNvSpPr>
              <p:nvPr userDrawn="1"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5" name="รูปแบบอิสระ 76"/>
              <p:cNvSpPr>
                <a:spLocks noEditPoints="1"/>
              </p:cNvSpPr>
              <p:nvPr userDrawn="1"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6" name="รูปแบบอิสระ 77"/>
              <p:cNvSpPr>
                <a:spLocks/>
              </p:cNvSpPr>
              <p:nvPr userDrawn="1"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7" name="รูปแบบอิสระ 78"/>
              <p:cNvSpPr>
                <a:spLocks noEditPoints="1"/>
              </p:cNvSpPr>
              <p:nvPr userDrawn="1"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8" name="รูปแบบอิสระ 79"/>
              <p:cNvSpPr>
                <a:spLocks/>
              </p:cNvSpPr>
              <p:nvPr userDrawn="1"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09" name="รูปแบบอิสระ 80"/>
              <p:cNvSpPr>
                <a:spLocks/>
              </p:cNvSpPr>
              <p:nvPr userDrawn="1"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0" name="รูปแบบอิสระ 81"/>
              <p:cNvSpPr>
                <a:spLocks/>
              </p:cNvSpPr>
              <p:nvPr userDrawn="1"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1" name="รูปแบบอิสระ 82"/>
              <p:cNvSpPr>
                <a:spLocks/>
              </p:cNvSpPr>
              <p:nvPr userDrawn="1"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2" name="รูปแบบอิสระ 83"/>
              <p:cNvSpPr>
                <a:spLocks/>
              </p:cNvSpPr>
              <p:nvPr userDrawn="1"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3" name="รูปแบบอิสระ 84"/>
              <p:cNvSpPr>
                <a:spLocks/>
              </p:cNvSpPr>
              <p:nvPr userDrawn="1"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4" name="รูปแบบอิสระ 85"/>
              <p:cNvSpPr>
                <a:spLocks/>
              </p:cNvSpPr>
              <p:nvPr userDrawn="1"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5" name="รูปแบบอิสระ 86"/>
              <p:cNvSpPr>
                <a:spLocks/>
              </p:cNvSpPr>
              <p:nvPr userDrawn="1"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6" name="รูปแบบอิสระ 87"/>
              <p:cNvSpPr>
                <a:spLocks/>
              </p:cNvSpPr>
              <p:nvPr userDrawn="1"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7" name="รูปแบบอิสระ 88"/>
              <p:cNvSpPr>
                <a:spLocks/>
              </p:cNvSpPr>
              <p:nvPr userDrawn="1"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8" name="รูปแบบอิสระ 89"/>
              <p:cNvSpPr>
                <a:spLocks/>
              </p:cNvSpPr>
              <p:nvPr userDrawn="1"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  <p:sp>
            <p:nvSpPr>
              <p:cNvPr id="219" name="รูปแบบอิสระ 90"/>
              <p:cNvSpPr>
                <a:spLocks/>
              </p:cNvSpPr>
              <p:nvPr userDrawn="1"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latin typeface="Leelawadee" panose="020B0502040204020203" pitchFamily="34" charset="-34"/>
                  <a:cs typeface="Leelawadee" panose="020B0502040204020203" pitchFamily="34" charset="-34"/>
                </a:endParaRPr>
              </a:p>
            </p:txBody>
          </p:sp>
        </p:grpSp>
      </p:grpSp>
      <p:grpSp>
        <p:nvGrpSpPr>
          <p:cNvPr id="30" name="จัดกลุ่ม 719"/>
          <p:cNvGrpSpPr/>
          <p:nvPr userDrawn="1"/>
        </p:nvGrpSpPr>
        <p:grpSpPr>
          <a:xfrm rot="21355128">
            <a:off x="9642364" y="714005"/>
            <a:ext cx="1003908" cy="1715071"/>
            <a:chOff x="8537239" y="844708"/>
            <a:chExt cx="905932" cy="1547689"/>
          </a:xfrm>
        </p:grpSpPr>
        <p:sp>
          <p:nvSpPr>
            <p:cNvPr id="33" name="รูปแบบอิสระ 541"/>
            <p:cNvSpPr>
              <a:spLocks/>
            </p:cNvSpPr>
            <p:nvPr userDrawn="1"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4" name="รูปแบบอิสระ 542"/>
            <p:cNvSpPr>
              <a:spLocks/>
            </p:cNvSpPr>
            <p:nvPr userDrawn="1"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5" name="รูปแบบอิสระ 543"/>
            <p:cNvSpPr>
              <a:spLocks/>
            </p:cNvSpPr>
            <p:nvPr userDrawn="1"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6" name="รูปแบบอิสระ 544"/>
            <p:cNvSpPr>
              <a:spLocks/>
            </p:cNvSpPr>
            <p:nvPr userDrawn="1"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7" name="รูปแบบอิสระ 545"/>
            <p:cNvSpPr>
              <a:spLocks/>
            </p:cNvSpPr>
            <p:nvPr userDrawn="1"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8" name="รูปแบบอิสระ 546"/>
            <p:cNvSpPr>
              <a:spLocks/>
            </p:cNvSpPr>
            <p:nvPr userDrawn="1"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9" name="รูปแบบอิสระ 547"/>
            <p:cNvSpPr>
              <a:spLocks/>
            </p:cNvSpPr>
            <p:nvPr userDrawn="1"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0" name="รูปแบบอิสระ 548"/>
            <p:cNvSpPr>
              <a:spLocks/>
            </p:cNvSpPr>
            <p:nvPr userDrawn="1"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549"/>
            <p:cNvSpPr>
              <a:spLocks/>
            </p:cNvSpPr>
            <p:nvPr userDrawn="1"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สี่เหลี่ยม 550"/>
            <p:cNvSpPr>
              <a:spLocks noChangeArrowheads="1"/>
            </p:cNvSpPr>
            <p:nvPr userDrawn="1"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551"/>
            <p:cNvSpPr>
              <a:spLocks/>
            </p:cNvSpPr>
            <p:nvPr userDrawn="1"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สี่เหลี่ยม 552"/>
            <p:cNvSpPr>
              <a:spLocks noChangeArrowheads="1"/>
            </p:cNvSpPr>
            <p:nvPr userDrawn="1"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553"/>
            <p:cNvSpPr>
              <a:spLocks/>
            </p:cNvSpPr>
            <p:nvPr userDrawn="1"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554"/>
            <p:cNvSpPr>
              <a:spLocks/>
            </p:cNvSpPr>
            <p:nvPr userDrawn="1"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" name="รูปแบบอิสระ 555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" name="รูปแบบอิสระ 556"/>
            <p:cNvSpPr>
              <a:spLocks/>
            </p:cNvSpPr>
            <p:nvPr userDrawn="1"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" name="รูปแบบอิสระ 557"/>
            <p:cNvSpPr>
              <a:spLocks/>
            </p:cNvSpPr>
            <p:nvPr userDrawn="1"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" name="สี่เหลี่ยม 558"/>
            <p:cNvSpPr>
              <a:spLocks noChangeArrowheads="1"/>
            </p:cNvSpPr>
            <p:nvPr userDrawn="1"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" name="รูปแบบอิสระ 559"/>
            <p:cNvSpPr>
              <a:spLocks/>
            </p:cNvSpPr>
            <p:nvPr userDrawn="1"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" name="รูปแบบอิสระ 560"/>
            <p:cNvSpPr>
              <a:spLocks/>
            </p:cNvSpPr>
            <p:nvPr userDrawn="1"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" name="รูปแบบอิสระ 561"/>
            <p:cNvSpPr>
              <a:spLocks/>
            </p:cNvSpPr>
            <p:nvPr userDrawn="1"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" name="รูปแบบอิสระ 562"/>
            <p:cNvSpPr>
              <a:spLocks/>
            </p:cNvSpPr>
            <p:nvPr userDrawn="1"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" name="รูปแบบอิสระ 563"/>
            <p:cNvSpPr>
              <a:spLocks/>
            </p:cNvSpPr>
            <p:nvPr userDrawn="1"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" name="รูปแบบอิสระ 564"/>
            <p:cNvSpPr>
              <a:spLocks/>
            </p:cNvSpPr>
            <p:nvPr userDrawn="1"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" name="สี่เหลี่ยม 565"/>
            <p:cNvSpPr>
              <a:spLocks noChangeArrowheads="1"/>
            </p:cNvSpPr>
            <p:nvPr userDrawn="1"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" name="รูปแบบอิสระ 566"/>
            <p:cNvSpPr>
              <a:spLocks/>
            </p:cNvSpPr>
            <p:nvPr userDrawn="1"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" name="รูปแบบอิสระ 567"/>
            <p:cNvSpPr>
              <a:spLocks/>
            </p:cNvSpPr>
            <p:nvPr userDrawn="1"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" name="รูปแบบอิสระ 568"/>
            <p:cNvSpPr>
              <a:spLocks noEditPoints="1"/>
            </p:cNvSpPr>
            <p:nvPr userDrawn="1"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" name="รูปแบบอิสระ 569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" name="รูปแบบอิสระ 570"/>
            <p:cNvSpPr>
              <a:spLocks/>
            </p:cNvSpPr>
            <p:nvPr userDrawn="1"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" name="รูปแบบอิสระ 571"/>
            <p:cNvSpPr>
              <a:spLocks/>
            </p:cNvSpPr>
            <p:nvPr userDrawn="1"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" name="รูปแบบอิสระ 572"/>
            <p:cNvSpPr>
              <a:spLocks/>
            </p:cNvSpPr>
            <p:nvPr userDrawn="1"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" name="รูปแบบอิสระ 573"/>
            <p:cNvSpPr>
              <a:spLocks/>
            </p:cNvSpPr>
            <p:nvPr userDrawn="1"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" name="รูปแบบอิสระ 574"/>
            <p:cNvSpPr>
              <a:spLocks/>
            </p:cNvSpPr>
            <p:nvPr userDrawn="1"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" name="รูปแบบอิสระ 575"/>
            <p:cNvSpPr>
              <a:spLocks/>
            </p:cNvSpPr>
            <p:nvPr userDrawn="1"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" name="รูปแบบอิสระ 576"/>
            <p:cNvSpPr>
              <a:spLocks/>
            </p:cNvSpPr>
            <p:nvPr userDrawn="1"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" name="รูปแบบอิสระ 577"/>
            <p:cNvSpPr>
              <a:spLocks/>
            </p:cNvSpPr>
            <p:nvPr userDrawn="1"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" name="รูปแบบอิสระ 578"/>
            <p:cNvSpPr>
              <a:spLocks/>
            </p:cNvSpPr>
            <p:nvPr userDrawn="1"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" name="รูปแบบอิสระ 579"/>
            <p:cNvSpPr>
              <a:spLocks/>
            </p:cNvSpPr>
            <p:nvPr userDrawn="1"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" name="สี่เหลี่ยม 580"/>
            <p:cNvSpPr>
              <a:spLocks noChangeArrowheads="1"/>
            </p:cNvSpPr>
            <p:nvPr userDrawn="1"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" name="รูปแบบอิสระ 581"/>
            <p:cNvSpPr>
              <a:spLocks/>
            </p:cNvSpPr>
            <p:nvPr userDrawn="1"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" name="รูปแบบอิสระ 582"/>
            <p:cNvSpPr>
              <a:spLocks/>
            </p:cNvSpPr>
            <p:nvPr userDrawn="1"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" name="รูปแบบอิสระ 583"/>
            <p:cNvSpPr>
              <a:spLocks/>
            </p:cNvSpPr>
            <p:nvPr userDrawn="1"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" name="รูปแบบอิสระ 584"/>
            <p:cNvSpPr>
              <a:spLocks/>
            </p:cNvSpPr>
            <p:nvPr userDrawn="1"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" name="รูปแบบอิสระ 585"/>
            <p:cNvSpPr>
              <a:spLocks/>
            </p:cNvSpPr>
            <p:nvPr userDrawn="1"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" name="รูปแบบอิสระ 586"/>
            <p:cNvSpPr>
              <a:spLocks/>
            </p:cNvSpPr>
            <p:nvPr userDrawn="1"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" name="รูปแบบอิสระ 587"/>
            <p:cNvSpPr>
              <a:spLocks/>
            </p:cNvSpPr>
            <p:nvPr userDrawn="1"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" name="รูปแบบอิสระ 588"/>
            <p:cNvSpPr>
              <a:spLocks/>
            </p:cNvSpPr>
            <p:nvPr userDrawn="1"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" name="รูปแบบอิสระ 589"/>
            <p:cNvSpPr>
              <a:spLocks/>
            </p:cNvSpPr>
            <p:nvPr userDrawn="1"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" name="รูปแบบอิสระ 590"/>
            <p:cNvSpPr>
              <a:spLocks/>
            </p:cNvSpPr>
            <p:nvPr userDrawn="1"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" name="รูปแบบอิสระ 591"/>
            <p:cNvSpPr>
              <a:spLocks/>
            </p:cNvSpPr>
            <p:nvPr userDrawn="1"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4" name="รูปแบบอิสระ 592"/>
            <p:cNvSpPr>
              <a:spLocks/>
            </p:cNvSpPr>
            <p:nvPr userDrawn="1"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5" name="รูปแบบอิสระ 593"/>
            <p:cNvSpPr>
              <a:spLocks/>
            </p:cNvSpPr>
            <p:nvPr userDrawn="1"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6" name="รูปแบบอิสระ 594"/>
            <p:cNvSpPr>
              <a:spLocks/>
            </p:cNvSpPr>
            <p:nvPr userDrawn="1"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7" name="รูปแบบอิสระ 595"/>
            <p:cNvSpPr>
              <a:spLocks/>
            </p:cNvSpPr>
            <p:nvPr userDrawn="1"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8" name="รูปแบบอิสระ 596"/>
            <p:cNvSpPr>
              <a:spLocks/>
            </p:cNvSpPr>
            <p:nvPr userDrawn="1"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9" name="รูปแบบอิสระ 597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0" name="รูปแบบอิสระ 598"/>
            <p:cNvSpPr>
              <a:spLocks/>
            </p:cNvSpPr>
            <p:nvPr userDrawn="1"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1" name="รูปแบบอิสระ 599"/>
            <p:cNvSpPr>
              <a:spLocks/>
            </p:cNvSpPr>
            <p:nvPr userDrawn="1"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2" name="รูปแบบอิสระ 600"/>
            <p:cNvSpPr>
              <a:spLocks/>
            </p:cNvSpPr>
            <p:nvPr userDrawn="1"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3" name="รูปแบบอิสระ 601"/>
            <p:cNvSpPr>
              <a:spLocks/>
            </p:cNvSpPr>
            <p:nvPr userDrawn="1"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4" name="รูปแบบอิสระ 602"/>
            <p:cNvSpPr>
              <a:spLocks/>
            </p:cNvSpPr>
            <p:nvPr userDrawn="1"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5" name="รูปแบบอิสระ 603"/>
            <p:cNvSpPr>
              <a:spLocks/>
            </p:cNvSpPr>
            <p:nvPr userDrawn="1"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6" name="รูปแบบอิสระ 604"/>
            <p:cNvSpPr>
              <a:spLocks/>
            </p:cNvSpPr>
            <p:nvPr userDrawn="1"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7" name="รูปแบบอิสระ 605"/>
            <p:cNvSpPr>
              <a:spLocks/>
            </p:cNvSpPr>
            <p:nvPr userDrawn="1"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8" name="รูปแบบอิสระ 606"/>
            <p:cNvSpPr>
              <a:spLocks/>
            </p:cNvSpPr>
            <p:nvPr userDrawn="1"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9" name="รูปแบบอิสระ 607"/>
            <p:cNvSpPr>
              <a:spLocks/>
            </p:cNvSpPr>
            <p:nvPr userDrawn="1"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0" name="รูปแบบอิสระ 608"/>
            <p:cNvSpPr>
              <a:spLocks/>
            </p:cNvSpPr>
            <p:nvPr userDrawn="1"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1" name="สี่เหลี่ยม 609"/>
            <p:cNvSpPr>
              <a:spLocks noChangeArrowheads="1"/>
            </p:cNvSpPr>
            <p:nvPr userDrawn="1"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" name="รูปแบบอิสระ 610"/>
            <p:cNvSpPr>
              <a:spLocks/>
            </p:cNvSpPr>
            <p:nvPr userDrawn="1"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" name="รูปแบบอิสระ 611"/>
            <p:cNvSpPr>
              <a:spLocks/>
            </p:cNvSpPr>
            <p:nvPr userDrawn="1"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4" name="รูปแบบอิสระ 612"/>
            <p:cNvSpPr>
              <a:spLocks/>
            </p:cNvSpPr>
            <p:nvPr userDrawn="1"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5" name="รูปแบบอิสระ 613"/>
            <p:cNvSpPr>
              <a:spLocks/>
            </p:cNvSpPr>
            <p:nvPr userDrawn="1"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6" name="รูปแบบอิสระ 614"/>
            <p:cNvSpPr>
              <a:spLocks/>
            </p:cNvSpPr>
            <p:nvPr userDrawn="1"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7" name="รูปแบบอิสระ 615"/>
            <p:cNvSpPr>
              <a:spLocks/>
            </p:cNvSpPr>
            <p:nvPr userDrawn="1"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8" name="รูปแบบอิสระ 616"/>
            <p:cNvSpPr>
              <a:spLocks/>
            </p:cNvSpPr>
            <p:nvPr userDrawn="1"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9" name="รูปแบบอิสระ 617"/>
            <p:cNvSpPr>
              <a:spLocks/>
            </p:cNvSpPr>
            <p:nvPr userDrawn="1"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0" name="รูปแบบอิสระ 618"/>
            <p:cNvSpPr>
              <a:spLocks/>
            </p:cNvSpPr>
            <p:nvPr userDrawn="1"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1" name="รูปแบบอิสระ 619"/>
            <p:cNvSpPr>
              <a:spLocks/>
            </p:cNvSpPr>
            <p:nvPr userDrawn="1"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2" name="รูปแบบอิสระ 620"/>
            <p:cNvSpPr>
              <a:spLocks/>
            </p:cNvSpPr>
            <p:nvPr userDrawn="1"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3" name="รูปแบบอิสระ 621"/>
            <p:cNvSpPr>
              <a:spLocks/>
            </p:cNvSpPr>
            <p:nvPr userDrawn="1"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4" name="สี่เหลี่ยม 622"/>
            <p:cNvSpPr>
              <a:spLocks noChangeArrowheads="1"/>
            </p:cNvSpPr>
            <p:nvPr userDrawn="1"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5" name="รูปแบบอิสระ 623"/>
            <p:cNvSpPr>
              <a:spLocks/>
            </p:cNvSpPr>
            <p:nvPr userDrawn="1"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6" name="สี่เหลี่ยม 624"/>
            <p:cNvSpPr>
              <a:spLocks noChangeArrowheads="1"/>
            </p:cNvSpPr>
            <p:nvPr userDrawn="1"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7" name="รูปแบบอิสระ 625"/>
            <p:cNvSpPr>
              <a:spLocks/>
            </p:cNvSpPr>
            <p:nvPr userDrawn="1"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8" name="รูปแบบอิสระ 626"/>
            <p:cNvSpPr>
              <a:spLocks/>
            </p:cNvSpPr>
            <p:nvPr userDrawn="1"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9" name="รูปแบบอิสระ 627"/>
            <p:cNvSpPr>
              <a:spLocks/>
            </p:cNvSpPr>
            <p:nvPr userDrawn="1"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0" name="รูปแบบอิสระ 628"/>
            <p:cNvSpPr>
              <a:spLocks/>
            </p:cNvSpPr>
            <p:nvPr userDrawn="1"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1" name="รูปแบบอิสระ 629"/>
            <p:cNvSpPr>
              <a:spLocks/>
            </p:cNvSpPr>
            <p:nvPr userDrawn="1"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2" name="รูปแบบอิสระ 630"/>
            <p:cNvSpPr>
              <a:spLocks noEditPoints="1"/>
            </p:cNvSpPr>
            <p:nvPr userDrawn="1"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3" name="รูปแบบอิสระ 631"/>
            <p:cNvSpPr>
              <a:spLocks/>
            </p:cNvSpPr>
            <p:nvPr userDrawn="1"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4" name="รูปแบบอิสระ 632"/>
            <p:cNvSpPr>
              <a:spLocks/>
            </p:cNvSpPr>
            <p:nvPr userDrawn="1"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5" name="รูปแบบอิสระ 633"/>
            <p:cNvSpPr>
              <a:spLocks/>
            </p:cNvSpPr>
            <p:nvPr userDrawn="1"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6" name="รูปแบบอิสระ 634"/>
            <p:cNvSpPr>
              <a:spLocks/>
            </p:cNvSpPr>
            <p:nvPr userDrawn="1"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7" name="รูปแบบอิสระ 635"/>
            <p:cNvSpPr>
              <a:spLocks/>
            </p:cNvSpPr>
            <p:nvPr userDrawn="1"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8" name="รูปแบบอิสระ 636"/>
            <p:cNvSpPr>
              <a:spLocks/>
            </p:cNvSpPr>
            <p:nvPr userDrawn="1"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9" name="รูปแบบอิสระ 637"/>
            <p:cNvSpPr>
              <a:spLocks/>
            </p:cNvSpPr>
            <p:nvPr userDrawn="1"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0" name="สี่เหลี่ยม 638"/>
            <p:cNvSpPr>
              <a:spLocks noChangeArrowheads="1"/>
            </p:cNvSpPr>
            <p:nvPr userDrawn="1"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1" name="รูปแบบอิสระ 639"/>
            <p:cNvSpPr>
              <a:spLocks/>
            </p:cNvSpPr>
            <p:nvPr userDrawn="1"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2" name="รูปแบบอิสระ 640"/>
            <p:cNvSpPr>
              <a:spLocks/>
            </p:cNvSpPr>
            <p:nvPr userDrawn="1"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3" name="สี่เหลี่ยม 641"/>
            <p:cNvSpPr>
              <a:spLocks noChangeArrowheads="1"/>
            </p:cNvSpPr>
            <p:nvPr userDrawn="1"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4" name="รูปแบบอิสระ 642"/>
            <p:cNvSpPr>
              <a:spLocks/>
            </p:cNvSpPr>
            <p:nvPr userDrawn="1"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5" name="รูปแบบอิสระ 643"/>
            <p:cNvSpPr>
              <a:spLocks/>
            </p:cNvSpPr>
            <p:nvPr userDrawn="1"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6" name="รูปแบบอิสระ 644"/>
            <p:cNvSpPr>
              <a:spLocks/>
            </p:cNvSpPr>
            <p:nvPr userDrawn="1"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7" name="รูปแบบอิสระ 645"/>
            <p:cNvSpPr>
              <a:spLocks/>
            </p:cNvSpPr>
            <p:nvPr userDrawn="1"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8" name="รูปแบบอิสระ 646"/>
            <p:cNvSpPr>
              <a:spLocks/>
            </p:cNvSpPr>
            <p:nvPr userDrawn="1"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9" name="รูปแบบอิสระ 647"/>
            <p:cNvSpPr>
              <a:spLocks/>
            </p:cNvSpPr>
            <p:nvPr userDrawn="1"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0" name="รูปแบบอิสระ 648"/>
            <p:cNvSpPr>
              <a:spLocks/>
            </p:cNvSpPr>
            <p:nvPr userDrawn="1"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1" name="รูปแบบอิสระ 649"/>
            <p:cNvSpPr>
              <a:spLocks/>
            </p:cNvSpPr>
            <p:nvPr userDrawn="1"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2" name="รูปแบบอิสระ 650"/>
            <p:cNvSpPr>
              <a:spLocks/>
            </p:cNvSpPr>
            <p:nvPr userDrawn="1"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3" name="รูปแบบอิสระ 651"/>
            <p:cNvSpPr>
              <a:spLocks/>
            </p:cNvSpPr>
            <p:nvPr userDrawn="1"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4" name="รูปแบบอิสระ 652"/>
            <p:cNvSpPr>
              <a:spLocks/>
            </p:cNvSpPr>
            <p:nvPr userDrawn="1"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5" name="รูปแบบอิสระ 653"/>
            <p:cNvSpPr>
              <a:spLocks/>
            </p:cNvSpPr>
            <p:nvPr userDrawn="1"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6" name="รูปแบบอิสระ 654"/>
            <p:cNvSpPr>
              <a:spLocks/>
            </p:cNvSpPr>
            <p:nvPr userDrawn="1"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7" name="รูปแบบอิสระ 655"/>
            <p:cNvSpPr>
              <a:spLocks/>
            </p:cNvSpPr>
            <p:nvPr userDrawn="1"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8" name="รูปแบบอิสระ 656"/>
            <p:cNvSpPr>
              <a:spLocks noEditPoints="1"/>
            </p:cNvSpPr>
            <p:nvPr userDrawn="1"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31" name="รูปแบบอิสระ 382"/>
          <p:cNvSpPr>
            <a:spLocks noEditPoints="1"/>
          </p:cNvSpPr>
          <p:nvPr userDrawn="1"/>
        </p:nvSpPr>
        <p:spPr bwMode="auto">
          <a:xfrm rot="1343458" flipH="1">
            <a:off x="10535635" y="4650397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32" name="รูปแบบอิสระ 381"/>
          <p:cNvSpPr>
            <a:spLocks noEditPoints="1"/>
          </p:cNvSpPr>
          <p:nvPr userDrawn="1"/>
        </p:nvSpPr>
        <p:spPr bwMode="auto">
          <a:xfrm rot="1372557" flipH="1">
            <a:off x="1655350" y="4535712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18" name="ตัวแทนรูปภาพ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4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719" name="ตัวแทนรูปภาพ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4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 defTabSz="91440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anchor="ctr">
            <a:normAutofit/>
          </a:bodyPr>
          <a:lstStyle>
            <a:lvl1pPr algn="l"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0" indent="0" latinLnBrk="0">
              <a:buNone/>
              <a:defRPr lang="th-TH" sz="1400"/>
            </a:lvl2pPr>
            <a:lvl3pPr marL="0" indent="0" latinLnBrk="0">
              <a:buNone/>
              <a:defRPr lang="th-TH" sz="1400"/>
            </a:lvl3pPr>
            <a:lvl4pPr marL="0" indent="0" latinLnBrk="0">
              <a:buNone/>
              <a:defRPr lang="th-TH" sz="1400"/>
            </a:lvl4pPr>
            <a:lvl5pPr marL="0" indent="0" latinLnBrk="0">
              <a:buNone/>
              <a:defRPr lang="th-TH" sz="1400"/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วงรีสองรู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รูปแบบอิสระ 233"/>
          <p:cNvSpPr/>
          <p:nvPr userDrawn="1"/>
        </p:nvSpPr>
        <p:spPr>
          <a:xfrm>
            <a:off x="393227" y="4259438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423" name="จัดกลุ่ม 234"/>
          <p:cNvGrpSpPr/>
          <p:nvPr userDrawn="1"/>
        </p:nvGrpSpPr>
        <p:grpSpPr>
          <a:xfrm>
            <a:off x="2492438" y="5101356"/>
            <a:ext cx="2072985" cy="785738"/>
            <a:chOff x="1751012" y="3124200"/>
            <a:chExt cx="2072985" cy="785738"/>
          </a:xfrm>
        </p:grpSpPr>
        <p:sp>
          <p:nvSpPr>
            <p:cNvPr id="835" name="รูปแบบอิสระ 5"/>
            <p:cNvSpPr>
              <a:spLocks/>
            </p:cNvSpPr>
            <p:nvPr userDrawn="1"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6" name="รูปแบบอิสระ 6"/>
            <p:cNvSpPr>
              <a:spLocks noEditPoints="1"/>
            </p:cNvSpPr>
            <p:nvPr userDrawn="1"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424" name="จัดกลุ่ม 237"/>
          <p:cNvGrpSpPr/>
          <p:nvPr userDrawn="1"/>
        </p:nvGrpSpPr>
        <p:grpSpPr>
          <a:xfrm rot="4772767">
            <a:off x="6463179" y="4483415"/>
            <a:ext cx="1445557" cy="1614640"/>
            <a:chOff x="8604364" y="4242971"/>
            <a:chExt cx="1445557" cy="1614640"/>
          </a:xfrm>
        </p:grpSpPr>
        <p:sp>
          <p:nvSpPr>
            <p:cNvPr id="829" name="รูปแบบอิสระ 380"/>
            <p:cNvSpPr>
              <a:spLocks noEditPoints="1"/>
            </p:cNvSpPr>
            <p:nvPr userDrawn="1"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0" name="รูปแบบอิสระ 382"/>
            <p:cNvSpPr>
              <a:spLocks noEditPoints="1"/>
            </p:cNvSpPr>
            <p:nvPr userDrawn="1"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1" name="รูปแบบอิสระ 383"/>
            <p:cNvSpPr>
              <a:spLocks noEditPoints="1"/>
            </p:cNvSpPr>
            <p:nvPr userDrawn="1"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2" name="รูปแบบอิสระ 381"/>
            <p:cNvSpPr>
              <a:spLocks noEditPoints="1"/>
            </p:cNvSpPr>
            <p:nvPr userDrawn="1"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3" name="รูปแบบอิสระ 385"/>
            <p:cNvSpPr>
              <a:spLocks noEditPoints="1"/>
            </p:cNvSpPr>
            <p:nvPr userDrawn="1"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4" name="รูปแบบอิสระ 384"/>
            <p:cNvSpPr>
              <a:spLocks noEditPoints="1"/>
            </p:cNvSpPr>
            <p:nvPr userDrawn="1"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425" name="จัดกลุ่ม 244"/>
          <p:cNvGrpSpPr/>
          <p:nvPr userDrawn="1"/>
        </p:nvGrpSpPr>
        <p:grpSpPr>
          <a:xfrm rot="197685">
            <a:off x="8225653" y="3732548"/>
            <a:ext cx="2769412" cy="713483"/>
            <a:chOff x="9748837" y="-1381125"/>
            <a:chExt cx="4005263" cy="1031875"/>
          </a:xfrm>
        </p:grpSpPr>
        <p:sp>
          <p:nvSpPr>
            <p:cNvPr id="809" name="รูปแบบอิสระ 191"/>
            <p:cNvSpPr>
              <a:spLocks/>
            </p:cNvSpPr>
            <p:nvPr userDrawn="1"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0" name="รูปแบบอิสระ 192"/>
            <p:cNvSpPr>
              <a:spLocks/>
            </p:cNvSpPr>
            <p:nvPr userDrawn="1"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1" name="รูปแบบอิสระ 193"/>
            <p:cNvSpPr>
              <a:spLocks/>
            </p:cNvSpPr>
            <p:nvPr userDrawn="1"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2" name="รูปแบบอิสระ 194"/>
            <p:cNvSpPr>
              <a:spLocks/>
            </p:cNvSpPr>
            <p:nvPr userDrawn="1"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3" name="รูปแบบอิสระ 195"/>
            <p:cNvSpPr>
              <a:spLocks/>
            </p:cNvSpPr>
            <p:nvPr userDrawn="1"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4" name="รูปแบบอิสระ 196"/>
            <p:cNvSpPr>
              <a:spLocks/>
            </p:cNvSpPr>
            <p:nvPr userDrawn="1"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5" name="รูปแบบอิสระ 197"/>
            <p:cNvSpPr>
              <a:spLocks/>
            </p:cNvSpPr>
            <p:nvPr userDrawn="1"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6" name="รูปแบบอิสระ 198"/>
            <p:cNvSpPr>
              <a:spLocks/>
            </p:cNvSpPr>
            <p:nvPr userDrawn="1"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7" name="รูปแบบอิสระ 199"/>
            <p:cNvSpPr>
              <a:spLocks/>
            </p:cNvSpPr>
            <p:nvPr userDrawn="1"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8" name="รูปแบบอิสระ 200"/>
            <p:cNvSpPr>
              <a:spLocks/>
            </p:cNvSpPr>
            <p:nvPr userDrawn="1"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9" name="รูปแบบอิสระ 201"/>
            <p:cNvSpPr>
              <a:spLocks/>
            </p:cNvSpPr>
            <p:nvPr userDrawn="1"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0" name="รูปแบบอิสระ 202"/>
            <p:cNvSpPr>
              <a:spLocks/>
            </p:cNvSpPr>
            <p:nvPr userDrawn="1"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1" name="รูปแบบอิสระ 203"/>
            <p:cNvSpPr>
              <a:spLocks/>
            </p:cNvSpPr>
            <p:nvPr userDrawn="1"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2" name="รูปแบบอิสระ 204"/>
            <p:cNvSpPr>
              <a:spLocks noEditPoints="1"/>
            </p:cNvSpPr>
            <p:nvPr userDrawn="1"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3" name="รูปแบบอิสระ 205"/>
            <p:cNvSpPr>
              <a:spLocks/>
            </p:cNvSpPr>
            <p:nvPr userDrawn="1"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4" name="รูปแบบอิสระ 206"/>
            <p:cNvSpPr>
              <a:spLocks/>
            </p:cNvSpPr>
            <p:nvPr userDrawn="1"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5" name="รูปแบบอิสระ 207"/>
            <p:cNvSpPr>
              <a:spLocks/>
            </p:cNvSpPr>
            <p:nvPr userDrawn="1"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6" name="รูปแบบอิสระ 208"/>
            <p:cNvSpPr>
              <a:spLocks/>
            </p:cNvSpPr>
            <p:nvPr userDrawn="1"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7" name="รูปแบบอิสระ 209"/>
            <p:cNvSpPr>
              <a:spLocks/>
            </p:cNvSpPr>
            <p:nvPr userDrawn="1"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8" name="รูปแบบอิสระ 210"/>
            <p:cNvSpPr>
              <a:spLocks/>
            </p:cNvSpPr>
            <p:nvPr userDrawn="1"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426" name="รูปแบบอิสระ 265"/>
          <p:cNvSpPr/>
          <p:nvPr userDrawn="1"/>
        </p:nvSpPr>
        <p:spPr>
          <a:xfrm>
            <a:off x="386651" y="300084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27" name="รูปแบบอิสระ 378"/>
          <p:cNvSpPr>
            <a:spLocks noEditPoints="1"/>
          </p:cNvSpPr>
          <p:nvPr userDrawn="1"/>
        </p:nvSpPr>
        <p:spPr bwMode="auto">
          <a:xfrm rot="17078342">
            <a:off x="4842469" y="713355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428" name="จัดกลุ่ม 267"/>
          <p:cNvGrpSpPr/>
          <p:nvPr userDrawn="1"/>
        </p:nvGrpSpPr>
        <p:grpSpPr>
          <a:xfrm rot="11359933">
            <a:off x="3512550" y="716433"/>
            <a:ext cx="1483836" cy="1424907"/>
            <a:chOff x="8763049" y="4458041"/>
            <a:chExt cx="1483836" cy="1424907"/>
          </a:xfrm>
        </p:grpSpPr>
        <p:sp>
          <p:nvSpPr>
            <p:cNvPr id="803" name="รูปแบบอิสระ 383"/>
            <p:cNvSpPr>
              <a:spLocks noEditPoints="1"/>
            </p:cNvSpPr>
            <p:nvPr userDrawn="1"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4" name="รูปแบบอิสระ 380"/>
            <p:cNvSpPr>
              <a:spLocks noEditPoints="1"/>
            </p:cNvSpPr>
            <p:nvPr userDrawn="1"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5" name="รูปแบบอิสระ 382"/>
            <p:cNvSpPr>
              <a:spLocks noEditPoints="1"/>
            </p:cNvSpPr>
            <p:nvPr userDrawn="1"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6" name="รูปแบบอิสระ 381"/>
            <p:cNvSpPr>
              <a:spLocks noEditPoints="1"/>
            </p:cNvSpPr>
            <p:nvPr userDrawn="1"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7" name="รูปแบบอิสระ 385"/>
            <p:cNvSpPr>
              <a:spLocks noEditPoints="1"/>
            </p:cNvSpPr>
            <p:nvPr userDrawn="1"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8" name="รูปแบบอิสระ 384"/>
            <p:cNvSpPr>
              <a:spLocks noEditPoints="1"/>
            </p:cNvSpPr>
            <p:nvPr userDrawn="1"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429" name="จัดกลุ่ม 274"/>
          <p:cNvGrpSpPr/>
          <p:nvPr userDrawn="1"/>
        </p:nvGrpSpPr>
        <p:grpSpPr>
          <a:xfrm rot="16576362">
            <a:off x="5282973" y="890971"/>
            <a:ext cx="1483836" cy="1424907"/>
            <a:chOff x="8763049" y="4458041"/>
            <a:chExt cx="1483836" cy="1424907"/>
          </a:xfrm>
        </p:grpSpPr>
        <p:sp>
          <p:nvSpPr>
            <p:cNvPr id="797" name="รูปแบบอิสระ 380"/>
            <p:cNvSpPr>
              <a:spLocks noEditPoints="1"/>
            </p:cNvSpPr>
            <p:nvPr userDrawn="1"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8" name="รูปแบบอิสระ 382"/>
            <p:cNvSpPr>
              <a:spLocks noEditPoints="1"/>
            </p:cNvSpPr>
            <p:nvPr userDrawn="1"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9" name="รูปแบบอิสระ 383"/>
            <p:cNvSpPr>
              <a:spLocks noEditPoints="1"/>
            </p:cNvSpPr>
            <p:nvPr userDrawn="1"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0" name="รูปแบบอิสระ 381"/>
            <p:cNvSpPr>
              <a:spLocks noEditPoints="1"/>
            </p:cNvSpPr>
            <p:nvPr userDrawn="1"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1" name="รูปแบบอิสระ 385"/>
            <p:cNvSpPr>
              <a:spLocks noEditPoints="1"/>
            </p:cNvSpPr>
            <p:nvPr userDrawn="1"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2" name="รูปแบบอิสระ 384"/>
            <p:cNvSpPr>
              <a:spLocks noEditPoints="1"/>
            </p:cNvSpPr>
            <p:nvPr userDrawn="1"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430" name="รูปแบบอิสระ 377"/>
          <p:cNvSpPr>
            <a:spLocks noEditPoints="1"/>
          </p:cNvSpPr>
          <p:nvPr userDrawn="1"/>
        </p:nvSpPr>
        <p:spPr bwMode="auto">
          <a:xfrm rot="1626906">
            <a:off x="5989510" y="5321435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1" name="รูปแบบอิสระ 378"/>
          <p:cNvSpPr>
            <a:spLocks noEditPoints="1"/>
          </p:cNvSpPr>
          <p:nvPr userDrawn="1"/>
        </p:nvSpPr>
        <p:spPr bwMode="auto">
          <a:xfrm rot="1626906">
            <a:off x="6352625" y="5108120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432" name="จัดกลุ่ม 283"/>
          <p:cNvGrpSpPr/>
          <p:nvPr userDrawn="1"/>
        </p:nvGrpSpPr>
        <p:grpSpPr>
          <a:xfrm rot="21293823">
            <a:off x="8657382" y="4171844"/>
            <a:ext cx="1445557" cy="1614640"/>
            <a:chOff x="8604364" y="4242971"/>
            <a:chExt cx="1445557" cy="1614640"/>
          </a:xfrm>
        </p:grpSpPr>
        <p:sp>
          <p:nvSpPr>
            <p:cNvPr id="791" name="รูปแบบอิสระ 380"/>
            <p:cNvSpPr>
              <a:spLocks noEditPoints="1"/>
            </p:cNvSpPr>
            <p:nvPr userDrawn="1"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2" name="รูปแบบอิสระ 382"/>
            <p:cNvSpPr>
              <a:spLocks noEditPoints="1"/>
            </p:cNvSpPr>
            <p:nvPr userDrawn="1"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3" name="รูปแบบอิสระ 383"/>
            <p:cNvSpPr>
              <a:spLocks noEditPoints="1"/>
            </p:cNvSpPr>
            <p:nvPr userDrawn="1"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4" name="รูปแบบอิสระ 381"/>
            <p:cNvSpPr>
              <a:spLocks noEditPoints="1"/>
            </p:cNvSpPr>
            <p:nvPr userDrawn="1"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5" name="รูปแบบอิสระ 385"/>
            <p:cNvSpPr>
              <a:spLocks noEditPoints="1"/>
            </p:cNvSpPr>
            <p:nvPr userDrawn="1"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6" name="รูปแบบอิสระ 384"/>
            <p:cNvSpPr>
              <a:spLocks noEditPoints="1"/>
            </p:cNvSpPr>
            <p:nvPr userDrawn="1"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433" name="รูปแบบอิสระ 379"/>
          <p:cNvSpPr>
            <a:spLocks noEditPoints="1"/>
          </p:cNvSpPr>
          <p:nvPr userDrawn="1"/>
        </p:nvSpPr>
        <p:spPr bwMode="auto">
          <a:xfrm rot="11933263">
            <a:off x="8266539" y="5283721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4" name="รูปแบบอิสระ 386"/>
          <p:cNvSpPr>
            <a:spLocks noEditPoints="1"/>
          </p:cNvSpPr>
          <p:nvPr userDrawn="1"/>
        </p:nvSpPr>
        <p:spPr bwMode="auto">
          <a:xfrm>
            <a:off x="3175690" y="5083593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5" name="รูปแบบอิสระ 387"/>
          <p:cNvSpPr>
            <a:spLocks noEditPoints="1"/>
          </p:cNvSpPr>
          <p:nvPr userDrawn="1"/>
        </p:nvSpPr>
        <p:spPr bwMode="auto">
          <a:xfrm>
            <a:off x="3211927" y="5209128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6" name="รูปแบบอิสระ 388"/>
          <p:cNvSpPr>
            <a:spLocks noEditPoints="1"/>
          </p:cNvSpPr>
          <p:nvPr userDrawn="1"/>
        </p:nvSpPr>
        <p:spPr bwMode="auto">
          <a:xfrm>
            <a:off x="3787838" y="5558556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7" name="รูปแบบอิสระ 389"/>
          <p:cNvSpPr>
            <a:spLocks noEditPoints="1"/>
          </p:cNvSpPr>
          <p:nvPr userDrawn="1"/>
        </p:nvSpPr>
        <p:spPr bwMode="auto">
          <a:xfrm>
            <a:off x="6240935" y="1994509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8" name="รูปแบบอิสระ 390"/>
          <p:cNvSpPr>
            <a:spLocks noEditPoints="1"/>
          </p:cNvSpPr>
          <p:nvPr userDrawn="1"/>
        </p:nvSpPr>
        <p:spPr bwMode="auto">
          <a:xfrm rot="1623816">
            <a:off x="6725557" y="815549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39" name="รูปแบบอิสระ 391"/>
          <p:cNvSpPr>
            <a:spLocks noEditPoints="1"/>
          </p:cNvSpPr>
          <p:nvPr userDrawn="1"/>
        </p:nvSpPr>
        <p:spPr bwMode="auto">
          <a:xfrm rot="1415210">
            <a:off x="6453913" y="1132336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0" name="รูปแบบอิสระ 381"/>
          <p:cNvSpPr>
            <a:spLocks noEditPoints="1"/>
          </p:cNvSpPr>
          <p:nvPr userDrawn="1"/>
        </p:nvSpPr>
        <p:spPr bwMode="auto">
          <a:xfrm rot="3993167">
            <a:off x="9833846" y="3116985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1" name="รูปแบบอิสระ 382"/>
          <p:cNvSpPr>
            <a:spLocks noEditPoints="1"/>
          </p:cNvSpPr>
          <p:nvPr userDrawn="1"/>
        </p:nvSpPr>
        <p:spPr bwMode="auto">
          <a:xfrm rot="2031808">
            <a:off x="9603591" y="3646470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2" name="รูปแบบอิสระ 383"/>
          <p:cNvSpPr>
            <a:spLocks noEditPoints="1"/>
          </p:cNvSpPr>
          <p:nvPr userDrawn="1"/>
        </p:nvSpPr>
        <p:spPr bwMode="auto">
          <a:xfrm rot="1856678">
            <a:off x="9751759" y="3262466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3" name="รูปแบบอิสระ 370"/>
          <p:cNvSpPr>
            <a:spLocks noEditPoints="1"/>
          </p:cNvSpPr>
          <p:nvPr userDrawn="1"/>
        </p:nvSpPr>
        <p:spPr bwMode="auto">
          <a:xfrm rot="11033910">
            <a:off x="7927520" y="5270061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4" name="รูปแบบอิสระ 371"/>
          <p:cNvSpPr>
            <a:spLocks noEditPoints="1"/>
          </p:cNvSpPr>
          <p:nvPr userDrawn="1"/>
        </p:nvSpPr>
        <p:spPr bwMode="auto">
          <a:xfrm rot="20467774">
            <a:off x="3150329" y="3928052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5" name="รูปแบบอิสระ 372"/>
          <p:cNvSpPr>
            <a:spLocks noEditPoints="1"/>
          </p:cNvSpPr>
          <p:nvPr userDrawn="1"/>
        </p:nvSpPr>
        <p:spPr bwMode="auto">
          <a:xfrm rot="17727101">
            <a:off x="3159859" y="4116361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6" name="รูปแบบอิสระ 373"/>
          <p:cNvSpPr>
            <a:spLocks noEditPoints="1"/>
          </p:cNvSpPr>
          <p:nvPr userDrawn="1"/>
        </p:nvSpPr>
        <p:spPr bwMode="auto">
          <a:xfrm rot="15890818">
            <a:off x="3408195" y="4899971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7" name="รูปแบบอิสระ 211"/>
          <p:cNvSpPr>
            <a:spLocks/>
          </p:cNvSpPr>
          <p:nvPr userDrawn="1"/>
        </p:nvSpPr>
        <p:spPr bwMode="auto">
          <a:xfrm>
            <a:off x="10758394" y="2479418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8" name="รูปแบบอิสระ 212"/>
          <p:cNvSpPr>
            <a:spLocks/>
          </p:cNvSpPr>
          <p:nvPr userDrawn="1"/>
        </p:nvSpPr>
        <p:spPr bwMode="auto">
          <a:xfrm>
            <a:off x="10430750" y="2469452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49" name="รูปแบบอิสระ 213"/>
          <p:cNvSpPr>
            <a:spLocks/>
          </p:cNvSpPr>
          <p:nvPr userDrawn="1"/>
        </p:nvSpPr>
        <p:spPr bwMode="auto">
          <a:xfrm>
            <a:off x="10435733" y="3052484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0" name="รูปแบบอิสระ 214"/>
          <p:cNvSpPr>
            <a:spLocks/>
          </p:cNvSpPr>
          <p:nvPr userDrawn="1"/>
        </p:nvSpPr>
        <p:spPr bwMode="auto">
          <a:xfrm>
            <a:off x="10696105" y="3244337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1" name="รูปแบบอิสระ 215"/>
          <p:cNvSpPr>
            <a:spLocks noEditPoints="1"/>
          </p:cNvSpPr>
          <p:nvPr userDrawn="1"/>
        </p:nvSpPr>
        <p:spPr bwMode="auto">
          <a:xfrm>
            <a:off x="10435733" y="3040026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2" name="รูปแบบอิสระ 216"/>
          <p:cNvSpPr>
            <a:spLocks/>
          </p:cNvSpPr>
          <p:nvPr userDrawn="1"/>
        </p:nvSpPr>
        <p:spPr bwMode="auto">
          <a:xfrm>
            <a:off x="10702333" y="323561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3" name="รูปแบบอิสระ 217"/>
          <p:cNvSpPr>
            <a:spLocks/>
          </p:cNvSpPr>
          <p:nvPr userDrawn="1"/>
        </p:nvSpPr>
        <p:spPr bwMode="auto">
          <a:xfrm>
            <a:off x="10566542" y="31845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4" name="รูปแบบอิสระ 218"/>
          <p:cNvSpPr>
            <a:spLocks/>
          </p:cNvSpPr>
          <p:nvPr userDrawn="1"/>
        </p:nvSpPr>
        <p:spPr bwMode="auto">
          <a:xfrm>
            <a:off x="10702333" y="323561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5" name="รูปแบบอิสระ 219"/>
          <p:cNvSpPr>
            <a:spLocks/>
          </p:cNvSpPr>
          <p:nvPr userDrawn="1"/>
        </p:nvSpPr>
        <p:spPr bwMode="auto">
          <a:xfrm>
            <a:off x="10456912" y="309608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6" name="รูปแบบอิสระ 220"/>
          <p:cNvSpPr>
            <a:spLocks/>
          </p:cNvSpPr>
          <p:nvPr userDrawn="1"/>
        </p:nvSpPr>
        <p:spPr bwMode="auto">
          <a:xfrm>
            <a:off x="10669942" y="32617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7" name="รูปแบบอิสระ 221"/>
          <p:cNvSpPr>
            <a:spLocks/>
          </p:cNvSpPr>
          <p:nvPr userDrawn="1"/>
        </p:nvSpPr>
        <p:spPr bwMode="auto">
          <a:xfrm>
            <a:off x="10454420" y="3096087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8" name="รูปแบบอิสระ 222"/>
          <p:cNvSpPr>
            <a:spLocks/>
          </p:cNvSpPr>
          <p:nvPr userDrawn="1"/>
        </p:nvSpPr>
        <p:spPr bwMode="auto">
          <a:xfrm>
            <a:off x="10456912" y="3096087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59" name="รูปแบบอิสระ 223"/>
          <p:cNvSpPr>
            <a:spLocks/>
          </p:cNvSpPr>
          <p:nvPr userDrawn="1"/>
        </p:nvSpPr>
        <p:spPr bwMode="auto">
          <a:xfrm>
            <a:off x="10439471" y="3054976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0" name="รูปแบบอิสระ 224"/>
          <p:cNvSpPr>
            <a:spLocks/>
          </p:cNvSpPr>
          <p:nvPr userDrawn="1"/>
        </p:nvSpPr>
        <p:spPr bwMode="auto">
          <a:xfrm>
            <a:off x="10454420" y="3093595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1" name="รูปแบบอิสระ 225"/>
          <p:cNvSpPr>
            <a:spLocks/>
          </p:cNvSpPr>
          <p:nvPr userDrawn="1"/>
        </p:nvSpPr>
        <p:spPr bwMode="auto">
          <a:xfrm>
            <a:off x="10459403" y="3102316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2" name="รูปแบบอิสระ 226"/>
          <p:cNvSpPr>
            <a:spLocks/>
          </p:cNvSpPr>
          <p:nvPr userDrawn="1"/>
        </p:nvSpPr>
        <p:spPr bwMode="auto">
          <a:xfrm>
            <a:off x="10465632" y="31135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3" name="รูปแบบอิสระ 227"/>
          <p:cNvSpPr>
            <a:spLocks/>
          </p:cNvSpPr>
          <p:nvPr userDrawn="1"/>
        </p:nvSpPr>
        <p:spPr bwMode="auto">
          <a:xfrm>
            <a:off x="10465632" y="3113528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4" name="รูปแบบอิสระ 228"/>
          <p:cNvSpPr>
            <a:spLocks/>
          </p:cNvSpPr>
          <p:nvPr userDrawn="1"/>
        </p:nvSpPr>
        <p:spPr bwMode="auto">
          <a:xfrm>
            <a:off x="10480581" y="3132215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5" name="รูปแบบอิสระ 229"/>
          <p:cNvSpPr>
            <a:spLocks/>
          </p:cNvSpPr>
          <p:nvPr userDrawn="1"/>
        </p:nvSpPr>
        <p:spPr bwMode="auto">
          <a:xfrm>
            <a:off x="10486811" y="3137198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6" name="รูปแบบอิสระ 230"/>
          <p:cNvSpPr>
            <a:spLocks/>
          </p:cNvSpPr>
          <p:nvPr userDrawn="1"/>
        </p:nvSpPr>
        <p:spPr bwMode="auto">
          <a:xfrm>
            <a:off x="10622602" y="3259286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7" name="รูปแบบอิสระ 231"/>
          <p:cNvSpPr>
            <a:spLocks/>
          </p:cNvSpPr>
          <p:nvPr userDrawn="1"/>
        </p:nvSpPr>
        <p:spPr bwMode="auto">
          <a:xfrm>
            <a:off x="10698596" y="3240599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8" name="รูปแบบอิสระ 232"/>
          <p:cNvSpPr>
            <a:spLocks/>
          </p:cNvSpPr>
          <p:nvPr userDrawn="1"/>
        </p:nvSpPr>
        <p:spPr bwMode="auto">
          <a:xfrm>
            <a:off x="10726004" y="3208208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69" name="รูปแบบอิสระ 233"/>
          <p:cNvSpPr>
            <a:spLocks/>
          </p:cNvSpPr>
          <p:nvPr userDrawn="1"/>
        </p:nvSpPr>
        <p:spPr bwMode="auto">
          <a:xfrm>
            <a:off x="10542871" y="3096087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0" name="รูปแบบอิสระ 234"/>
          <p:cNvSpPr>
            <a:spLocks/>
          </p:cNvSpPr>
          <p:nvPr userDrawn="1"/>
        </p:nvSpPr>
        <p:spPr bwMode="auto">
          <a:xfrm>
            <a:off x="10592703" y="319076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1" name="รูปแบบอิสระ 235"/>
          <p:cNvSpPr>
            <a:spLocks/>
          </p:cNvSpPr>
          <p:nvPr userDrawn="1"/>
        </p:nvSpPr>
        <p:spPr bwMode="auto">
          <a:xfrm>
            <a:off x="10598932" y="3190767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2" name="รูปแบบอิสระ 236"/>
          <p:cNvSpPr>
            <a:spLocks/>
          </p:cNvSpPr>
          <p:nvPr userDrawn="1"/>
        </p:nvSpPr>
        <p:spPr bwMode="auto">
          <a:xfrm>
            <a:off x="10595195" y="3193259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3" name="รูปแบบอิสระ 237"/>
          <p:cNvSpPr>
            <a:spLocks/>
          </p:cNvSpPr>
          <p:nvPr userDrawn="1"/>
        </p:nvSpPr>
        <p:spPr bwMode="auto">
          <a:xfrm>
            <a:off x="10580245" y="314093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4" name="รูปแบบอิสระ 238"/>
          <p:cNvSpPr>
            <a:spLocks/>
          </p:cNvSpPr>
          <p:nvPr userDrawn="1"/>
        </p:nvSpPr>
        <p:spPr bwMode="auto">
          <a:xfrm>
            <a:off x="10539134" y="311726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5" name="รูปแบบอิสระ 239"/>
          <p:cNvSpPr>
            <a:spLocks/>
          </p:cNvSpPr>
          <p:nvPr userDrawn="1"/>
        </p:nvSpPr>
        <p:spPr bwMode="auto">
          <a:xfrm>
            <a:off x="10586474" y="31845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6" name="รูปแบบอิสระ 240"/>
          <p:cNvSpPr>
            <a:spLocks/>
          </p:cNvSpPr>
          <p:nvPr userDrawn="1"/>
        </p:nvSpPr>
        <p:spPr bwMode="auto">
          <a:xfrm>
            <a:off x="10542871" y="3099825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7" name="รูปแบบอิสระ 241"/>
          <p:cNvSpPr>
            <a:spLocks/>
          </p:cNvSpPr>
          <p:nvPr userDrawn="1"/>
        </p:nvSpPr>
        <p:spPr bwMode="auto">
          <a:xfrm>
            <a:off x="10539134" y="3113528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8" name="รูปแบบอิสระ 242"/>
          <p:cNvSpPr>
            <a:spLocks/>
          </p:cNvSpPr>
          <p:nvPr userDrawn="1"/>
        </p:nvSpPr>
        <p:spPr bwMode="auto">
          <a:xfrm>
            <a:off x="10539134" y="3117266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79" name="รูปแบบอิสระ 243"/>
          <p:cNvSpPr>
            <a:spLocks/>
          </p:cNvSpPr>
          <p:nvPr userDrawn="1"/>
        </p:nvSpPr>
        <p:spPr bwMode="auto">
          <a:xfrm>
            <a:off x="10539134" y="312349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0" name="รูปแบบอิสระ 244"/>
          <p:cNvSpPr>
            <a:spLocks/>
          </p:cNvSpPr>
          <p:nvPr userDrawn="1"/>
        </p:nvSpPr>
        <p:spPr bwMode="auto">
          <a:xfrm>
            <a:off x="10539134" y="3123494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1" name="รูปแบบอิสระ 245"/>
          <p:cNvSpPr>
            <a:spLocks/>
          </p:cNvSpPr>
          <p:nvPr userDrawn="1"/>
        </p:nvSpPr>
        <p:spPr bwMode="auto">
          <a:xfrm>
            <a:off x="10542871" y="3128477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2" name="รูปแบบอิสระ 246"/>
          <p:cNvSpPr>
            <a:spLocks/>
          </p:cNvSpPr>
          <p:nvPr userDrawn="1"/>
        </p:nvSpPr>
        <p:spPr bwMode="auto">
          <a:xfrm>
            <a:off x="10545363" y="313221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3" name="สี่เหลี่ยม 247"/>
          <p:cNvSpPr>
            <a:spLocks noChangeArrowheads="1"/>
          </p:cNvSpPr>
          <p:nvPr userDrawn="1"/>
        </p:nvSpPr>
        <p:spPr bwMode="auto">
          <a:xfrm>
            <a:off x="10580245" y="3173326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4" name="รูปแบบอิสระ 248"/>
          <p:cNvSpPr>
            <a:spLocks/>
          </p:cNvSpPr>
          <p:nvPr userDrawn="1"/>
        </p:nvSpPr>
        <p:spPr bwMode="auto">
          <a:xfrm>
            <a:off x="10592703" y="3193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5" name="รูปแบบอิสระ 249"/>
          <p:cNvSpPr>
            <a:spLocks/>
          </p:cNvSpPr>
          <p:nvPr userDrawn="1"/>
        </p:nvSpPr>
        <p:spPr bwMode="auto">
          <a:xfrm>
            <a:off x="10603916" y="3199488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6" name="รูปแบบอิสระ 250"/>
          <p:cNvSpPr>
            <a:spLocks/>
          </p:cNvSpPr>
          <p:nvPr userDrawn="1"/>
        </p:nvSpPr>
        <p:spPr bwMode="auto">
          <a:xfrm>
            <a:off x="10636306" y="306743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7" name="รูปแบบอิสระ 251"/>
          <p:cNvSpPr>
            <a:spLocks/>
          </p:cNvSpPr>
          <p:nvPr userDrawn="1"/>
        </p:nvSpPr>
        <p:spPr bwMode="auto">
          <a:xfrm>
            <a:off x="10640043" y="318453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8" name="รูปแบบอิสระ 252"/>
          <p:cNvSpPr>
            <a:spLocks/>
          </p:cNvSpPr>
          <p:nvPr userDrawn="1"/>
        </p:nvSpPr>
        <p:spPr bwMode="auto">
          <a:xfrm>
            <a:off x="10640043" y="31845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89" name="รูปแบบอิสระ 253"/>
          <p:cNvSpPr>
            <a:spLocks/>
          </p:cNvSpPr>
          <p:nvPr userDrawn="1"/>
        </p:nvSpPr>
        <p:spPr bwMode="auto">
          <a:xfrm>
            <a:off x="10636306" y="317083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0" name="รูปแบบอิสระ 254"/>
          <p:cNvSpPr>
            <a:spLocks/>
          </p:cNvSpPr>
          <p:nvPr userDrawn="1"/>
        </p:nvSpPr>
        <p:spPr bwMode="auto">
          <a:xfrm>
            <a:off x="10651256" y="312598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1" name="รูปแบบอิสระ 255"/>
          <p:cNvSpPr>
            <a:spLocks/>
          </p:cNvSpPr>
          <p:nvPr userDrawn="1"/>
        </p:nvSpPr>
        <p:spPr bwMode="auto">
          <a:xfrm>
            <a:off x="10636306" y="318204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2" name="รูปแบบอิสระ 256"/>
          <p:cNvSpPr>
            <a:spLocks/>
          </p:cNvSpPr>
          <p:nvPr userDrawn="1"/>
        </p:nvSpPr>
        <p:spPr bwMode="auto">
          <a:xfrm>
            <a:off x="10633815" y="3067434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3" name="รูปแบบอิสระ 257"/>
          <p:cNvSpPr>
            <a:spLocks/>
          </p:cNvSpPr>
          <p:nvPr userDrawn="1"/>
        </p:nvSpPr>
        <p:spPr bwMode="auto">
          <a:xfrm>
            <a:off x="10625094" y="3081137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4" name="รูปแบบอิสระ 258"/>
          <p:cNvSpPr>
            <a:spLocks/>
          </p:cNvSpPr>
          <p:nvPr userDrawn="1"/>
        </p:nvSpPr>
        <p:spPr bwMode="auto">
          <a:xfrm>
            <a:off x="10625094" y="3084875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5" name="รูปแบบอิสระ 259"/>
          <p:cNvSpPr>
            <a:spLocks/>
          </p:cNvSpPr>
          <p:nvPr userDrawn="1"/>
        </p:nvSpPr>
        <p:spPr bwMode="auto">
          <a:xfrm>
            <a:off x="10622602" y="3087367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6" name="รูปแบบอิสระ 260"/>
          <p:cNvSpPr>
            <a:spLocks/>
          </p:cNvSpPr>
          <p:nvPr userDrawn="1"/>
        </p:nvSpPr>
        <p:spPr bwMode="auto">
          <a:xfrm>
            <a:off x="10625094" y="308985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7" name="รูปแบบอิสระ 261"/>
          <p:cNvSpPr>
            <a:spLocks/>
          </p:cNvSpPr>
          <p:nvPr userDrawn="1"/>
        </p:nvSpPr>
        <p:spPr bwMode="auto">
          <a:xfrm>
            <a:off x="10622602" y="3096087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8" name="รูปแบบอิสระ 262"/>
          <p:cNvSpPr>
            <a:spLocks/>
          </p:cNvSpPr>
          <p:nvPr userDrawn="1"/>
        </p:nvSpPr>
        <p:spPr bwMode="auto">
          <a:xfrm>
            <a:off x="10625094" y="30998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499" name="สี่เหลี่ยม 263"/>
          <p:cNvSpPr>
            <a:spLocks noChangeArrowheads="1"/>
          </p:cNvSpPr>
          <p:nvPr userDrawn="1"/>
        </p:nvSpPr>
        <p:spPr bwMode="auto">
          <a:xfrm>
            <a:off x="10633815" y="3158377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0" name="รูปแบบอิสระ 264"/>
          <p:cNvSpPr>
            <a:spLocks/>
          </p:cNvSpPr>
          <p:nvPr userDrawn="1"/>
        </p:nvSpPr>
        <p:spPr bwMode="auto">
          <a:xfrm>
            <a:off x="10636306" y="318204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1" name="รูปแบบอิสระ 265"/>
          <p:cNvSpPr>
            <a:spLocks/>
          </p:cNvSpPr>
          <p:nvPr userDrawn="1"/>
        </p:nvSpPr>
        <p:spPr bwMode="auto">
          <a:xfrm>
            <a:off x="10642535" y="3196997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2" name="รูปแบบอิสระ 266"/>
          <p:cNvSpPr>
            <a:spLocks/>
          </p:cNvSpPr>
          <p:nvPr userDrawn="1"/>
        </p:nvSpPr>
        <p:spPr bwMode="auto">
          <a:xfrm>
            <a:off x="10745936" y="3096087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3" name="รูปแบบอิสระ 267"/>
          <p:cNvSpPr>
            <a:spLocks/>
          </p:cNvSpPr>
          <p:nvPr userDrawn="1"/>
        </p:nvSpPr>
        <p:spPr bwMode="auto">
          <a:xfrm>
            <a:off x="10689875" y="317581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4" name="รูปแบบอิสระ 268"/>
          <p:cNvSpPr>
            <a:spLocks/>
          </p:cNvSpPr>
          <p:nvPr userDrawn="1"/>
        </p:nvSpPr>
        <p:spPr bwMode="auto">
          <a:xfrm>
            <a:off x="10687384" y="31882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5" name="รูปแบบอิสระ 269"/>
          <p:cNvSpPr>
            <a:spLocks/>
          </p:cNvSpPr>
          <p:nvPr userDrawn="1"/>
        </p:nvSpPr>
        <p:spPr bwMode="auto">
          <a:xfrm>
            <a:off x="10687384" y="3188276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6" name="รูปแบบอิสระ 270"/>
          <p:cNvSpPr>
            <a:spLocks/>
          </p:cNvSpPr>
          <p:nvPr userDrawn="1"/>
        </p:nvSpPr>
        <p:spPr bwMode="auto">
          <a:xfrm>
            <a:off x="10726004" y="3149656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7" name="รูปแบบอิสระ 271"/>
          <p:cNvSpPr>
            <a:spLocks/>
          </p:cNvSpPr>
          <p:nvPr userDrawn="1"/>
        </p:nvSpPr>
        <p:spPr bwMode="auto">
          <a:xfrm>
            <a:off x="10687384" y="3182047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8" name="รูปแบบอิสระ 272"/>
          <p:cNvSpPr>
            <a:spLocks/>
          </p:cNvSpPr>
          <p:nvPr userDrawn="1"/>
        </p:nvSpPr>
        <p:spPr bwMode="auto">
          <a:xfrm>
            <a:off x="10728495" y="310231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09" name="รูปแบบอิสระ 273"/>
          <p:cNvSpPr>
            <a:spLocks/>
          </p:cNvSpPr>
          <p:nvPr userDrawn="1"/>
        </p:nvSpPr>
        <p:spPr bwMode="auto">
          <a:xfrm>
            <a:off x="10743445" y="3096087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0" name="รูปแบบอิสระ 274"/>
          <p:cNvSpPr>
            <a:spLocks/>
          </p:cNvSpPr>
          <p:nvPr userDrawn="1"/>
        </p:nvSpPr>
        <p:spPr bwMode="auto">
          <a:xfrm>
            <a:off x="10728495" y="3102316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1" name="รูปแบบอิสระ 275"/>
          <p:cNvSpPr>
            <a:spLocks/>
          </p:cNvSpPr>
          <p:nvPr userDrawn="1"/>
        </p:nvSpPr>
        <p:spPr bwMode="auto">
          <a:xfrm>
            <a:off x="10726004" y="3102316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2" name="รูปแบบอิสระ 276"/>
          <p:cNvSpPr>
            <a:spLocks/>
          </p:cNvSpPr>
          <p:nvPr userDrawn="1"/>
        </p:nvSpPr>
        <p:spPr bwMode="auto">
          <a:xfrm>
            <a:off x="10722266" y="310480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3" name="รูปแบบอิสระ 277"/>
          <p:cNvSpPr>
            <a:spLocks/>
          </p:cNvSpPr>
          <p:nvPr userDrawn="1"/>
        </p:nvSpPr>
        <p:spPr bwMode="auto">
          <a:xfrm>
            <a:off x="10722266" y="3104808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4" name="รูปแบบอิสระ 278"/>
          <p:cNvSpPr>
            <a:spLocks/>
          </p:cNvSpPr>
          <p:nvPr userDrawn="1"/>
        </p:nvSpPr>
        <p:spPr bwMode="auto">
          <a:xfrm>
            <a:off x="10716037" y="3111036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5" name="รูปแบบอิสระ 279"/>
          <p:cNvSpPr>
            <a:spLocks/>
          </p:cNvSpPr>
          <p:nvPr userDrawn="1"/>
        </p:nvSpPr>
        <p:spPr bwMode="auto">
          <a:xfrm>
            <a:off x="10716037" y="3113528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6" name="สี่เหลี่ยม 280"/>
          <p:cNvSpPr>
            <a:spLocks noChangeArrowheads="1"/>
          </p:cNvSpPr>
          <p:nvPr userDrawn="1"/>
        </p:nvSpPr>
        <p:spPr bwMode="auto">
          <a:xfrm>
            <a:off x="10696105" y="3164606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7" name="รูปแบบอิสระ 281"/>
          <p:cNvSpPr>
            <a:spLocks/>
          </p:cNvSpPr>
          <p:nvPr userDrawn="1"/>
        </p:nvSpPr>
        <p:spPr bwMode="auto">
          <a:xfrm>
            <a:off x="10683647" y="3184539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8" name="รูปแบบอิสระ 282"/>
          <p:cNvSpPr>
            <a:spLocks/>
          </p:cNvSpPr>
          <p:nvPr userDrawn="1"/>
        </p:nvSpPr>
        <p:spPr bwMode="auto">
          <a:xfrm>
            <a:off x="10683647" y="3199488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19" name="รูปแบบอิสระ 283"/>
          <p:cNvSpPr>
            <a:spLocks/>
          </p:cNvSpPr>
          <p:nvPr userDrawn="1"/>
        </p:nvSpPr>
        <p:spPr bwMode="auto">
          <a:xfrm>
            <a:off x="9435359" y="2606489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0" name="รูปแบบอิสระ 284"/>
          <p:cNvSpPr>
            <a:spLocks noEditPoints="1"/>
          </p:cNvSpPr>
          <p:nvPr userDrawn="1"/>
        </p:nvSpPr>
        <p:spPr bwMode="auto">
          <a:xfrm>
            <a:off x="9426638" y="2440798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1" name="รูปแบบอิสระ 285"/>
          <p:cNvSpPr>
            <a:spLocks/>
          </p:cNvSpPr>
          <p:nvPr userDrawn="1"/>
        </p:nvSpPr>
        <p:spPr bwMode="auto">
          <a:xfrm>
            <a:off x="10258830" y="280083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2" name="รูปแบบอิสระ 286"/>
          <p:cNvSpPr>
            <a:spLocks/>
          </p:cNvSpPr>
          <p:nvPr userDrawn="1"/>
        </p:nvSpPr>
        <p:spPr bwMode="auto">
          <a:xfrm>
            <a:off x="10262568" y="2800834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3" name="รูปแบบอิสระ 287"/>
          <p:cNvSpPr>
            <a:spLocks/>
          </p:cNvSpPr>
          <p:nvPr userDrawn="1"/>
        </p:nvSpPr>
        <p:spPr bwMode="auto">
          <a:xfrm>
            <a:off x="10238897" y="269743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4" name="รูปแบบอิสระ 288"/>
          <p:cNvSpPr>
            <a:spLocks/>
          </p:cNvSpPr>
          <p:nvPr userDrawn="1"/>
        </p:nvSpPr>
        <p:spPr bwMode="auto">
          <a:xfrm>
            <a:off x="10258830" y="2792113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5" name="รูปแบบอิสระ 289"/>
          <p:cNvSpPr>
            <a:spLocks/>
          </p:cNvSpPr>
          <p:nvPr userDrawn="1"/>
        </p:nvSpPr>
        <p:spPr bwMode="auto">
          <a:xfrm>
            <a:off x="10758394" y="2275108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6" name="รูปแบบอิสระ 290"/>
          <p:cNvSpPr>
            <a:spLocks/>
          </p:cNvSpPr>
          <p:nvPr userDrawn="1"/>
        </p:nvSpPr>
        <p:spPr bwMode="auto">
          <a:xfrm>
            <a:off x="10262568" y="2363559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7" name="รูปแบบอิสระ 291"/>
          <p:cNvSpPr>
            <a:spLocks/>
          </p:cNvSpPr>
          <p:nvPr userDrawn="1"/>
        </p:nvSpPr>
        <p:spPr bwMode="auto">
          <a:xfrm>
            <a:off x="10542871" y="2225276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8" name="รูปแบบอิสระ 292"/>
          <p:cNvSpPr>
            <a:spLocks/>
          </p:cNvSpPr>
          <p:nvPr userDrawn="1"/>
        </p:nvSpPr>
        <p:spPr bwMode="auto">
          <a:xfrm>
            <a:off x="10666205" y="2253929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29" name="รูปแบบอิสระ 293"/>
          <p:cNvSpPr>
            <a:spLocks/>
          </p:cNvSpPr>
          <p:nvPr userDrawn="1"/>
        </p:nvSpPr>
        <p:spPr bwMode="auto">
          <a:xfrm>
            <a:off x="10262568" y="2803325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0" name="รูปแบบอิสระ 294"/>
          <p:cNvSpPr>
            <a:spLocks/>
          </p:cNvSpPr>
          <p:nvPr userDrawn="1"/>
        </p:nvSpPr>
        <p:spPr bwMode="auto">
          <a:xfrm>
            <a:off x="10250110" y="2777163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1" name="รูปแบบอิสระ 295"/>
          <p:cNvSpPr>
            <a:spLocks/>
          </p:cNvSpPr>
          <p:nvPr userDrawn="1"/>
        </p:nvSpPr>
        <p:spPr bwMode="auto">
          <a:xfrm>
            <a:off x="10247618" y="2742281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2" name="รูปแบบอิสระ 296"/>
          <p:cNvSpPr>
            <a:spLocks/>
          </p:cNvSpPr>
          <p:nvPr userDrawn="1"/>
        </p:nvSpPr>
        <p:spPr bwMode="auto">
          <a:xfrm>
            <a:off x="10243880" y="2738544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3" name="รูปแบบอิสระ 297"/>
          <p:cNvSpPr>
            <a:spLocks/>
          </p:cNvSpPr>
          <p:nvPr userDrawn="1"/>
        </p:nvSpPr>
        <p:spPr bwMode="auto">
          <a:xfrm>
            <a:off x="10235160" y="2671271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4" name="รูปแบบอิสระ 298"/>
          <p:cNvSpPr>
            <a:spLocks/>
          </p:cNvSpPr>
          <p:nvPr userDrawn="1"/>
        </p:nvSpPr>
        <p:spPr bwMode="auto">
          <a:xfrm>
            <a:off x="10235160" y="2643863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5" name="รูปแบบอิสระ 299"/>
          <p:cNvSpPr>
            <a:spLocks/>
          </p:cNvSpPr>
          <p:nvPr userDrawn="1"/>
        </p:nvSpPr>
        <p:spPr bwMode="auto">
          <a:xfrm>
            <a:off x="10524185" y="2251437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6" name="รูปแบบอิสระ 300"/>
          <p:cNvSpPr>
            <a:spLocks/>
          </p:cNvSpPr>
          <p:nvPr userDrawn="1"/>
        </p:nvSpPr>
        <p:spPr bwMode="auto">
          <a:xfrm>
            <a:off x="10772098" y="2283828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7" name="รูปแบบอิสระ 301"/>
          <p:cNvSpPr>
            <a:spLocks/>
          </p:cNvSpPr>
          <p:nvPr userDrawn="1"/>
        </p:nvSpPr>
        <p:spPr bwMode="auto">
          <a:xfrm>
            <a:off x="10884219" y="2352347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8" name="รูปแบบอิสระ 302"/>
          <p:cNvSpPr>
            <a:spLocks/>
          </p:cNvSpPr>
          <p:nvPr userDrawn="1"/>
        </p:nvSpPr>
        <p:spPr bwMode="auto">
          <a:xfrm>
            <a:off x="10917856" y="255914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39" name="รูปแบบอิสระ 303"/>
          <p:cNvSpPr>
            <a:spLocks/>
          </p:cNvSpPr>
          <p:nvPr userDrawn="1"/>
        </p:nvSpPr>
        <p:spPr bwMode="auto">
          <a:xfrm>
            <a:off x="10911627" y="2555411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0" name="รูปแบบอิสระ 304"/>
          <p:cNvSpPr>
            <a:spLocks/>
          </p:cNvSpPr>
          <p:nvPr userDrawn="1"/>
        </p:nvSpPr>
        <p:spPr bwMode="auto">
          <a:xfrm>
            <a:off x="10917856" y="25554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1" name="รูปแบบอิสระ 305"/>
          <p:cNvSpPr>
            <a:spLocks/>
          </p:cNvSpPr>
          <p:nvPr userDrawn="1"/>
        </p:nvSpPr>
        <p:spPr bwMode="auto">
          <a:xfrm>
            <a:off x="10870516" y="2738544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2" name="รูปแบบอิสระ 306"/>
          <p:cNvSpPr>
            <a:spLocks/>
          </p:cNvSpPr>
          <p:nvPr userDrawn="1"/>
        </p:nvSpPr>
        <p:spPr bwMode="auto">
          <a:xfrm>
            <a:off x="10917856" y="2552920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3" name="รูปแบบอิสระ 307"/>
          <p:cNvSpPr>
            <a:spLocks/>
          </p:cNvSpPr>
          <p:nvPr userDrawn="1"/>
        </p:nvSpPr>
        <p:spPr bwMode="auto">
          <a:xfrm>
            <a:off x="10907890" y="2561641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4" name="รูปแบบอิสระ 308"/>
          <p:cNvSpPr>
            <a:spLocks/>
          </p:cNvSpPr>
          <p:nvPr userDrawn="1"/>
        </p:nvSpPr>
        <p:spPr bwMode="auto">
          <a:xfrm>
            <a:off x="10896677" y="2572852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5" name="รูปแบบอิสระ 309"/>
          <p:cNvSpPr>
            <a:spLocks/>
          </p:cNvSpPr>
          <p:nvPr userDrawn="1"/>
        </p:nvSpPr>
        <p:spPr bwMode="auto">
          <a:xfrm>
            <a:off x="10896677" y="2576590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6" name="รูปแบบอิสระ 310"/>
          <p:cNvSpPr>
            <a:spLocks/>
          </p:cNvSpPr>
          <p:nvPr userDrawn="1"/>
        </p:nvSpPr>
        <p:spPr bwMode="auto">
          <a:xfrm>
            <a:off x="10875499" y="2600260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7" name="รูปแบบอิสระ 311"/>
          <p:cNvSpPr>
            <a:spLocks/>
          </p:cNvSpPr>
          <p:nvPr userDrawn="1"/>
        </p:nvSpPr>
        <p:spPr bwMode="auto">
          <a:xfrm>
            <a:off x="10870516" y="2615210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8" name="รูปแบบอิสระ 312"/>
          <p:cNvSpPr>
            <a:spLocks/>
          </p:cNvSpPr>
          <p:nvPr userDrawn="1"/>
        </p:nvSpPr>
        <p:spPr bwMode="auto">
          <a:xfrm>
            <a:off x="10887957" y="2865615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49" name="รูปแบบอิสระ 313"/>
          <p:cNvSpPr>
            <a:spLocks/>
          </p:cNvSpPr>
          <p:nvPr userDrawn="1"/>
        </p:nvSpPr>
        <p:spPr bwMode="auto">
          <a:xfrm>
            <a:off x="10271288" y="258281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0" name="รูปแบบอิสระ 314"/>
          <p:cNvSpPr>
            <a:spLocks/>
          </p:cNvSpPr>
          <p:nvPr userDrawn="1"/>
        </p:nvSpPr>
        <p:spPr bwMode="auto">
          <a:xfrm>
            <a:off x="10327349" y="290423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1" name="รูปแบบอิสระ 315"/>
          <p:cNvSpPr>
            <a:spLocks/>
          </p:cNvSpPr>
          <p:nvPr userDrawn="1"/>
        </p:nvSpPr>
        <p:spPr bwMode="auto">
          <a:xfrm>
            <a:off x="10297450" y="2874335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2" name="รูปแบบอิสระ 316"/>
          <p:cNvSpPr>
            <a:spLocks/>
          </p:cNvSpPr>
          <p:nvPr userDrawn="1"/>
        </p:nvSpPr>
        <p:spPr bwMode="auto">
          <a:xfrm>
            <a:off x="10273779" y="258281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3" name="รูปแบบอิสระ 317"/>
          <p:cNvSpPr>
            <a:spLocks/>
          </p:cNvSpPr>
          <p:nvPr userDrawn="1"/>
        </p:nvSpPr>
        <p:spPr bwMode="auto">
          <a:xfrm>
            <a:off x="10271288" y="2582819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4" name="รูปแบบอิสระ 318"/>
          <p:cNvSpPr>
            <a:spLocks/>
          </p:cNvSpPr>
          <p:nvPr userDrawn="1"/>
        </p:nvSpPr>
        <p:spPr bwMode="auto">
          <a:xfrm>
            <a:off x="10379672" y="2744772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5" name="รูปแบบอิสระ 319"/>
          <p:cNvSpPr>
            <a:spLocks/>
          </p:cNvSpPr>
          <p:nvPr userDrawn="1"/>
        </p:nvSpPr>
        <p:spPr bwMode="auto">
          <a:xfrm>
            <a:off x="10267551" y="257908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6" name="รูปแบบอิสระ 320"/>
          <p:cNvSpPr>
            <a:spLocks/>
          </p:cNvSpPr>
          <p:nvPr userDrawn="1"/>
        </p:nvSpPr>
        <p:spPr bwMode="auto">
          <a:xfrm>
            <a:off x="10276271" y="2587802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7" name="รูปแบบอิสระ 321"/>
          <p:cNvSpPr>
            <a:spLocks/>
          </p:cNvSpPr>
          <p:nvPr userDrawn="1"/>
        </p:nvSpPr>
        <p:spPr bwMode="auto">
          <a:xfrm>
            <a:off x="10286237" y="2602752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8" name="รูปแบบอิสระ 322"/>
          <p:cNvSpPr>
            <a:spLocks/>
          </p:cNvSpPr>
          <p:nvPr userDrawn="1"/>
        </p:nvSpPr>
        <p:spPr bwMode="auto">
          <a:xfrm>
            <a:off x="10288729" y="2602752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59" name="รูปแบบอิสระ 323"/>
          <p:cNvSpPr>
            <a:spLocks/>
          </p:cNvSpPr>
          <p:nvPr userDrawn="1"/>
        </p:nvSpPr>
        <p:spPr bwMode="auto">
          <a:xfrm>
            <a:off x="10306170" y="2626422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0" name="รูปแบบอิสระ 324"/>
          <p:cNvSpPr>
            <a:spLocks/>
          </p:cNvSpPr>
          <p:nvPr userDrawn="1"/>
        </p:nvSpPr>
        <p:spPr bwMode="auto">
          <a:xfrm>
            <a:off x="10314891" y="2635142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1" name="สี่เหลี่ยม 325"/>
          <p:cNvSpPr>
            <a:spLocks noChangeArrowheads="1"/>
          </p:cNvSpPr>
          <p:nvPr userDrawn="1"/>
        </p:nvSpPr>
        <p:spPr bwMode="auto">
          <a:xfrm>
            <a:off x="10344790" y="2874335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2" name="รูปแบบอิสระ 326"/>
          <p:cNvSpPr>
            <a:spLocks/>
          </p:cNvSpPr>
          <p:nvPr userDrawn="1"/>
        </p:nvSpPr>
        <p:spPr bwMode="auto">
          <a:xfrm>
            <a:off x="10291220" y="2865615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3" name="รูปแบบอิสระ 327"/>
          <p:cNvSpPr>
            <a:spLocks/>
          </p:cNvSpPr>
          <p:nvPr userDrawn="1"/>
        </p:nvSpPr>
        <p:spPr bwMode="auto">
          <a:xfrm>
            <a:off x="10182837" y="2537970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4" name="รูปแบบอิสระ 328"/>
          <p:cNvSpPr>
            <a:spLocks/>
          </p:cNvSpPr>
          <p:nvPr userDrawn="1"/>
        </p:nvSpPr>
        <p:spPr bwMode="auto">
          <a:xfrm>
            <a:off x="10217719" y="2479418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5" name="รูปแบบอิสระ 329"/>
          <p:cNvSpPr>
            <a:spLocks/>
          </p:cNvSpPr>
          <p:nvPr userDrawn="1"/>
        </p:nvSpPr>
        <p:spPr bwMode="auto">
          <a:xfrm>
            <a:off x="10174116" y="25442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6" name="รูปแบบอิสระ 330"/>
          <p:cNvSpPr>
            <a:spLocks/>
          </p:cNvSpPr>
          <p:nvPr userDrawn="1"/>
        </p:nvSpPr>
        <p:spPr bwMode="auto">
          <a:xfrm>
            <a:off x="10152937" y="25404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7" name="รูปแบบอิสระ 331"/>
          <p:cNvSpPr>
            <a:spLocks/>
          </p:cNvSpPr>
          <p:nvPr userDrawn="1"/>
        </p:nvSpPr>
        <p:spPr bwMode="auto">
          <a:xfrm>
            <a:off x="10182837" y="25404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8" name="รูปแบบอิสระ 332"/>
          <p:cNvSpPr>
            <a:spLocks/>
          </p:cNvSpPr>
          <p:nvPr userDrawn="1"/>
        </p:nvSpPr>
        <p:spPr bwMode="auto">
          <a:xfrm>
            <a:off x="10217719" y="2475680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69" name="รูปแบบอิสระ 333"/>
          <p:cNvSpPr>
            <a:spLocks/>
          </p:cNvSpPr>
          <p:nvPr userDrawn="1"/>
        </p:nvSpPr>
        <p:spPr bwMode="auto">
          <a:xfrm>
            <a:off x="10215227" y="2475680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0" name="รูปแบบอิสระ 334"/>
          <p:cNvSpPr>
            <a:spLocks/>
          </p:cNvSpPr>
          <p:nvPr userDrawn="1"/>
        </p:nvSpPr>
        <p:spPr bwMode="auto">
          <a:xfrm>
            <a:off x="10208998" y="2466960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1" name="รูปแบบอิสระ 335"/>
          <p:cNvSpPr>
            <a:spLocks/>
          </p:cNvSpPr>
          <p:nvPr userDrawn="1"/>
        </p:nvSpPr>
        <p:spPr bwMode="auto">
          <a:xfrm>
            <a:off x="10208998" y="246696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2" name="รูปแบบอิสระ 336"/>
          <p:cNvSpPr>
            <a:spLocks/>
          </p:cNvSpPr>
          <p:nvPr userDrawn="1"/>
        </p:nvSpPr>
        <p:spPr bwMode="auto">
          <a:xfrm>
            <a:off x="10187820" y="2458239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3" name="รูปแบบอิสระ 337"/>
          <p:cNvSpPr>
            <a:spLocks/>
          </p:cNvSpPr>
          <p:nvPr userDrawn="1"/>
        </p:nvSpPr>
        <p:spPr bwMode="auto">
          <a:xfrm>
            <a:off x="10176607" y="24607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4" name="รูปแบบอิสระ 338"/>
          <p:cNvSpPr>
            <a:spLocks/>
          </p:cNvSpPr>
          <p:nvPr userDrawn="1"/>
        </p:nvSpPr>
        <p:spPr bwMode="auto">
          <a:xfrm>
            <a:off x="10135496" y="2508071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5" name="รูปแบบอิสระ 339"/>
          <p:cNvSpPr>
            <a:spLocks/>
          </p:cNvSpPr>
          <p:nvPr userDrawn="1"/>
        </p:nvSpPr>
        <p:spPr bwMode="auto">
          <a:xfrm>
            <a:off x="10179099" y="25442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6" name="รูปแบบอิสระ 340"/>
          <p:cNvSpPr>
            <a:spLocks/>
          </p:cNvSpPr>
          <p:nvPr userDrawn="1"/>
        </p:nvSpPr>
        <p:spPr bwMode="auto">
          <a:xfrm>
            <a:off x="11076072" y="2481910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7" name="รูปแบบอิสระ 341"/>
          <p:cNvSpPr>
            <a:spLocks/>
          </p:cNvSpPr>
          <p:nvPr userDrawn="1"/>
        </p:nvSpPr>
        <p:spPr bwMode="auto">
          <a:xfrm>
            <a:off x="11006307" y="2466960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8" name="รูปแบบอิสระ 342"/>
          <p:cNvSpPr>
            <a:spLocks/>
          </p:cNvSpPr>
          <p:nvPr userDrawn="1"/>
        </p:nvSpPr>
        <p:spPr bwMode="auto">
          <a:xfrm>
            <a:off x="11034961" y="24968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79" name="รูปแบบอิสระ 343"/>
          <p:cNvSpPr>
            <a:spLocks/>
          </p:cNvSpPr>
          <p:nvPr userDrawn="1"/>
        </p:nvSpPr>
        <p:spPr bwMode="auto">
          <a:xfrm>
            <a:off x="11053648" y="24968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0" name="รูปแบบอิสระ 344"/>
          <p:cNvSpPr>
            <a:spLocks noEditPoints="1"/>
          </p:cNvSpPr>
          <p:nvPr userDrawn="1"/>
        </p:nvSpPr>
        <p:spPr bwMode="auto">
          <a:xfrm>
            <a:off x="10126775" y="2053356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1" name="รูปแบบอิสระ 345"/>
          <p:cNvSpPr>
            <a:spLocks/>
          </p:cNvSpPr>
          <p:nvPr userDrawn="1"/>
        </p:nvSpPr>
        <p:spPr bwMode="auto">
          <a:xfrm>
            <a:off x="11017520" y="245574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2" name="รูปแบบอิสระ 346"/>
          <p:cNvSpPr>
            <a:spLocks/>
          </p:cNvSpPr>
          <p:nvPr userDrawn="1"/>
        </p:nvSpPr>
        <p:spPr bwMode="auto">
          <a:xfrm>
            <a:off x="11002570" y="2466960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3" name="รูปแบบอิสระ 347"/>
          <p:cNvSpPr>
            <a:spLocks/>
          </p:cNvSpPr>
          <p:nvPr userDrawn="1"/>
        </p:nvSpPr>
        <p:spPr bwMode="auto">
          <a:xfrm>
            <a:off x="11008799" y="2464469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4" name="รูปแบบอิสระ 348"/>
          <p:cNvSpPr>
            <a:spLocks/>
          </p:cNvSpPr>
          <p:nvPr userDrawn="1"/>
        </p:nvSpPr>
        <p:spPr bwMode="auto">
          <a:xfrm>
            <a:off x="11058631" y="2493122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5" name="รูปแบบอิสระ 349"/>
          <p:cNvSpPr>
            <a:spLocks/>
          </p:cNvSpPr>
          <p:nvPr userDrawn="1"/>
        </p:nvSpPr>
        <p:spPr bwMode="auto">
          <a:xfrm>
            <a:off x="11032469" y="24968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6" name="สี่เหลี่ยม 350"/>
          <p:cNvSpPr>
            <a:spLocks noChangeArrowheads="1"/>
          </p:cNvSpPr>
          <p:nvPr userDrawn="1"/>
        </p:nvSpPr>
        <p:spPr bwMode="auto">
          <a:xfrm>
            <a:off x="11006307" y="250558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7" name="รูปแบบอิสระ 351"/>
          <p:cNvSpPr>
            <a:spLocks/>
          </p:cNvSpPr>
          <p:nvPr userDrawn="1"/>
        </p:nvSpPr>
        <p:spPr bwMode="auto">
          <a:xfrm>
            <a:off x="10577753" y="205335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8" name="รูปแบบอิสระ 352"/>
          <p:cNvSpPr>
            <a:spLocks/>
          </p:cNvSpPr>
          <p:nvPr userDrawn="1"/>
        </p:nvSpPr>
        <p:spPr bwMode="auto">
          <a:xfrm>
            <a:off x="10562804" y="21916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89" name="รูปแบบอิสระ 353"/>
          <p:cNvSpPr>
            <a:spLocks/>
          </p:cNvSpPr>
          <p:nvPr userDrawn="1"/>
        </p:nvSpPr>
        <p:spPr bwMode="auto">
          <a:xfrm>
            <a:off x="10562804" y="2186656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0" name="รูปแบบอิสระ 354"/>
          <p:cNvSpPr>
            <a:spLocks/>
          </p:cNvSpPr>
          <p:nvPr userDrawn="1"/>
        </p:nvSpPr>
        <p:spPr bwMode="auto">
          <a:xfrm>
            <a:off x="10562804" y="2189147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1" name="รูปแบบอิสระ 355"/>
          <p:cNvSpPr>
            <a:spLocks/>
          </p:cNvSpPr>
          <p:nvPr userDrawn="1"/>
        </p:nvSpPr>
        <p:spPr bwMode="auto">
          <a:xfrm>
            <a:off x="10590211" y="220409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2" name="รูปแบบอิสระ 356"/>
          <p:cNvSpPr>
            <a:spLocks/>
          </p:cNvSpPr>
          <p:nvPr userDrawn="1"/>
        </p:nvSpPr>
        <p:spPr bwMode="auto">
          <a:xfrm>
            <a:off x="10562804" y="219163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3" name="รูปแบบอิสระ 357"/>
          <p:cNvSpPr>
            <a:spLocks/>
          </p:cNvSpPr>
          <p:nvPr userDrawn="1"/>
        </p:nvSpPr>
        <p:spPr bwMode="auto">
          <a:xfrm>
            <a:off x="10560312" y="2180427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4" name="รูปแบบอิสระ 358"/>
          <p:cNvSpPr>
            <a:spLocks/>
          </p:cNvSpPr>
          <p:nvPr userDrawn="1"/>
        </p:nvSpPr>
        <p:spPr bwMode="auto">
          <a:xfrm>
            <a:off x="10560312" y="2167969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5" name="รูปแบบอิสระ 359"/>
          <p:cNvSpPr>
            <a:spLocks/>
          </p:cNvSpPr>
          <p:nvPr userDrawn="1"/>
        </p:nvSpPr>
        <p:spPr bwMode="auto">
          <a:xfrm>
            <a:off x="10557821" y="21679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6" name="รูปแบบอิสระ 360"/>
          <p:cNvSpPr>
            <a:spLocks/>
          </p:cNvSpPr>
          <p:nvPr userDrawn="1"/>
        </p:nvSpPr>
        <p:spPr bwMode="auto">
          <a:xfrm>
            <a:off x="10554084" y="2144299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7" name="รูปแบบอิสระ 361"/>
          <p:cNvSpPr>
            <a:spLocks/>
          </p:cNvSpPr>
          <p:nvPr userDrawn="1"/>
        </p:nvSpPr>
        <p:spPr bwMode="auto">
          <a:xfrm>
            <a:off x="10551592" y="21355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8" name="สี่เหลี่ยม 362"/>
          <p:cNvSpPr>
            <a:spLocks noChangeArrowheads="1"/>
          </p:cNvSpPr>
          <p:nvPr userDrawn="1"/>
        </p:nvSpPr>
        <p:spPr bwMode="auto">
          <a:xfrm>
            <a:off x="10595195" y="2154265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599" name="สี่เหลี่ยม 363"/>
          <p:cNvSpPr>
            <a:spLocks noChangeArrowheads="1"/>
          </p:cNvSpPr>
          <p:nvPr userDrawn="1"/>
        </p:nvSpPr>
        <p:spPr bwMode="auto">
          <a:xfrm>
            <a:off x="10618865" y="2197868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00" name="รูปแบบอิสระ 364"/>
          <p:cNvSpPr>
            <a:spLocks noEditPoints="1"/>
          </p:cNvSpPr>
          <p:nvPr userDrawn="1"/>
        </p:nvSpPr>
        <p:spPr bwMode="auto">
          <a:xfrm>
            <a:off x="10299941" y="2352347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01" name="รูปแบบอิสระ 365"/>
          <p:cNvSpPr>
            <a:spLocks/>
          </p:cNvSpPr>
          <p:nvPr userDrawn="1"/>
        </p:nvSpPr>
        <p:spPr bwMode="auto">
          <a:xfrm>
            <a:off x="10445699" y="2925413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02" name="รูปแบบอิสระ 366"/>
          <p:cNvSpPr>
            <a:spLocks/>
          </p:cNvSpPr>
          <p:nvPr userDrawn="1"/>
        </p:nvSpPr>
        <p:spPr bwMode="auto">
          <a:xfrm>
            <a:off x="10674926" y="2936625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603" name="จัดกลุ่ม 460"/>
          <p:cNvGrpSpPr/>
          <p:nvPr userDrawn="1"/>
        </p:nvGrpSpPr>
        <p:grpSpPr>
          <a:xfrm>
            <a:off x="1341865" y="4034556"/>
            <a:ext cx="2633141" cy="1363089"/>
            <a:chOff x="1362439" y="4168483"/>
            <a:chExt cx="2633141" cy="1363089"/>
          </a:xfrm>
        </p:grpSpPr>
        <p:sp>
          <p:nvSpPr>
            <p:cNvPr id="610" name="รูปแบบอิสระ 7"/>
            <p:cNvSpPr>
              <a:spLocks/>
            </p:cNvSpPr>
            <p:nvPr userDrawn="1"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1" name="รูปแบบอิสระ 8"/>
            <p:cNvSpPr>
              <a:spLocks/>
            </p:cNvSpPr>
            <p:nvPr userDrawn="1"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2" name="รูปแบบอิสระ 9"/>
            <p:cNvSpPr>
              <a:spLocks noEditPoints="1"/>
            </p:cNvSpPr>
            <p:nvPr userDrawn="1"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3" name="รูปแบบอิสระ 10"/>
            <p:cNvSpPr>
              <a:spLocks/>
            </p:cNvSpPr>
            <p:nvPr userDrawn="1"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4" name="รูปแบบอิสระ 11"/>
            <p:cNvSpPr>
              <a:spLocks/>
            </p:cNvSpPr>
            <p:nvPr userDrawn="1"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5" name="รูปแบบอิสระ 12"/>
            <p:cNvSpPr>
              <a:spLocks/>
            </p:cNvSpPr>
            <p:nvPr userDrawn="1"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6" name="รูปแบบอิสระ 13"/>
            <p:cNvSpPr>
              <a:spLocks/>
            </p:cNvSpPr>
            <p:nvPr userDrawn="1"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7" name="รูปแบบอิสระ 14"/>
            <p:cNvSpPr>
              <a:spLocks/>
            </p:cNvSpPr>
            <p:nvPr userDrawn="1"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8" name="รูปแบบอิสระ 15"/>
            <p:cNvSpPr>
              <a:spLocks/>
            </p:cNvSpPr>
            <p:nvPr userDrawn="1"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9" name="รูปแบบอิสระ 16"/>
            <p:cNvSpPr>
              <a:spLocks/>
            </p:cNvSpPr>
            <p:nvPr userDrawn="1"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0" name="รูปแบบอิสระ 17"/>
            <p:cNvSpPr>
              <a:spLocks/>
            </p:cNvSpPr>
            <p:nvPr userDrawn="1"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1" name="รูปแบบอิสระ 18"/>
            <p:cNvSpPr>
              <a:spLocks/>
            </p:cNvSpPr>
            <p:nvPr userDrawn="1"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2" name="รูปแบบอิสระ 19"/>
            <p:cNvSpPr>
              <a:spLocks/>
            </p:cNvSpPr>
            <p:nvPr userDrawn="1"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3" name="รูปแบบอิสระ 20"/>
            <p:cNvSpPr>
              <a:spLocks/>
            </p:cNvSpPr>
            <p:nvPr userDrawn="1"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4" name="รูปแบบอิสระ 21"/>
            <p:cNvSpPr>
              <a:spLocks/>
            </p:cNvSpPr>
            <p:nvPr userDrawn="1"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5" name="รูปแบบอิสระ 22"/>
            <p:cNvSpPr>
              <a:spLocks/>
            </p:cNvSpPr>
            <p:nvPr userDrawn="1"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6" name="รูปแบบอิสระ 23"/>
            <p:cNvSpPr>
              <a:spLocks/>
            </p:cNvSpPr>
            <p:nvPr userDrawn="1"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7" name="รูปแบบอิสระ 24"/>
            <p:cNvSpPr>
              <a:spLocks/>
            </p:cNvSpPr>
            <p:nvPr userDrawn="1"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8" name="รูปแบบอิสระ 25"/>
            <p:cNvSpPr>
              <a:spLocks/>
            </p:cNvSpPr>
            <p:nvPr userDrawn="1"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9" name="สี่เหลี่ยม 26"/>
            <p:cNvSpPr>
              <a:spLocks noChangeArrowheads="1"/>
            </p:cNvSpPr>
            <p:nvPr userDrawn="1"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0" name="รูปแบบอิสระ 27"/>
            <p:cNvSpPr>
              <a:spLocks/>
            </p:cNvSpPr>
            <p:nvPr userDrawn="1"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1" name="รูปแบบอิสระ 28"/>
            <p:cNvSpPr>
              <a:spLocks/>
            </p:cNvSpPr>
            <p:nvPr userDrawn="1"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2" name="รูปแบบอิสระ 29"/>
            <p:cNvSpPr>
              <a:spLocks/>
            </p:cNvSpPr>
            <p:nvPr userDrawn="1"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3" name="รูปแบบอิสระ 30"/>
            <p:cNvSpPr>
              <a:spLocks/>
            </p:cNvSpPr>
            <p:nvPr userDrawn="1"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4" name="รูปแบบอิสระ 31"/>
            <p:cNvSpPr>
              <a:spLocks/>
            </p:cNvSpPr>
            <p:nvPr userDrawn="1"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5" name="รูปแบบอิสระ 32"/>
            <p:cNvSpPr>
              <a:spLocks/>
            </p:cNvSpPr>
            <p:nvPr userDrawn="1"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6" name="รูปแบบอิสระ 33"/>
            <p:cNvSpPr>
              <a:spLocks/>
            </p:cNvSpPr>
            <p:nvPr userDrawn="1"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7" name="รูปแบบอิสระ 34"/>
            <p:cNvSpPr>
              <a:spLocks/>
            </p:cNvSpPr>
            <p:nvPr userDrawn="1"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8" name="รูปแบบอิสระ 35"/>
            <p:cNvSpPr>
              <a:spLocks/>
            </p:cNvSpPr>
            <p:nvPr userDrawn="1"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9" name="รูปแบบอิสระ 36"/>
            <p:cNvSpPr>
              <a:spLocks/>
            </p:cNvSpPr>
            <p:nvPr userDrawn="1"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0" name="รูปแบบอิสระ 37"/>
            <p:cNvSpPr>
              <a:spLocks/>
            </p:cNvSpPr>
            <p:nvPr userDrawn="1"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1" name="รูปแบบอิสระ 38"/>
            <p:cNvSpPr>
              <a:spLocks/>
            </p:cNvSpPr>
            <p:nvPr userDrawn="1"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2" name="รูปแบบอิสระ 39"/>
            <p:cNvSpPr>
              <a:spLocks/>
            </p:cNvSpPr>
            <p:nvPr userDrawn="1"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3" name="รูปแบบอิสระ 40"/>
            <p:cNvSpPr>
              <a:spLocks/>
            </p:cNvSpPr>
            <p:nvPr userDrawn="1"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4" name="รูปแบบอิสระ 41"/>
            <p:cNvSpPr>
              <a:spLocks/>
            </p:cNvSpPr>
            <p:nvPr userDrawn="1"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5" name="รูปแบบอิสระ 42"/>
            <p:cNvSpPr>
              <a:spLocks/>
            </p:cNvSpPr>
            <p:nvPr userDrawn="1"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6" name="สี่เหลี่ยม 43"/>
            <p:cNvSpPr>
              <a:spLocks noChangeArrowheads="1"/>
            </p:cNvSpPr>
            <p:nvPr userDrawn="1"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7" name="รูปแบบอิสระ 44"/>
            <p:cNvSpPr>
              <a:spLocks/>
            </p:cNvSpPr>
            <p:nvPr userDrawn="1"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8" name="รูปแบบอิสระ 45"/>
            <p:cNvSpPr>
              <a:spLocks/>
            </p:cNvSpPr>
            <p:nvPr userDrawn="1"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9" name="รูปแบบอิสระ 46"/>
            <p:cNvSpPr>
              <a:spLocks/>
            </p:cNvSpPr>
            <p:nvPr userDrawn="1"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0" name="รูปแบบอิสระ 47"/>
            <p:cNvSpPr>
              <a:spLocks/>
            </p:cNvSpPr>
            <p:nvPr userDrawn="1"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1" name="รูปแบบอิสระ 48"/>
            <p:cNvSpPr>
              <a:spLocks/>
            </p:cNvSpPr>
            <p:nvPr userDrawn="1"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2" name="รูปแบบอิสระ 49"/>
            <p:cNvSpPr>
              <a:spLocks/>
            </p:cNvSpPr>
            <p:nvPr userDrawn="1"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3" name="รูปแบบอิสระ 50"/>
            <p:cNvSpPr>
              <a:spLocks/>
            </p:cNvSpPr>
            <p:nvPr userDrawn="1"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4" name="รูปแบบอิสระ 51"/>
            <p:cNvSpPr>
              <a:spLocks/>
            </p:cNvSpPr>
            <p:nvPr userDrawn="1"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5" name="รูปแบบอิสระ 52"/>
            <p:cNvSpPr>
              <a:spLocks/>
            </p:cNvSpPr>
            <p:nvPr userDrawn="1"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6" name="รูปแบบอิสระ 53"/>
            <p:cNvSpPr>
              <a:spLocks/>
            </p:cNvSpPr>
            <p:nvPr userDrawn="1"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7" name="สี่เหลี่ยม 54"/>
            <p:cNvSpPr>
              <a:spLocks noChangeArrowheads="1"/>
            </p:cNvSpPr>
            <p:nvPr userDrawn="1"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8" name="รูปแบบอิสระ 55"/>
            <p:cNvSpPr>
              <a:spLocks/>
            </p:cNvSpPr>
            <p:nvPr userDrawn="1"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9" name="รูปแบบอิสระ 56"/>
            <p:cNvSpPr>
              <a:spLocks/>
            </p:cNvSpPr>
            <p:nvPr userDrawn="1"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0" name="รูปแบบอิสระ 57"/>
            <p:cNvSpPr>
              <a:spLocks/>
            </p:cNvSpPr>
            <p:nvPr userDrawn="1"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1" name="รูปแบบอิสระ 58"/>
            <p:cNvSpPr>
              <a:spLocks/>
            </p:cNvSpPr>
            <p:nvPr userDrawn="1"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2" name="สี่เหลี่ยม 59"/>
            <p:cNvSpPr>
              <a:spLocks noChangeArrowheads="1"/>
            </p:cNvSpPr>
            <p:nvPr userDrawn="1"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3" name="รูปแบบอิสระ 60"/>
            <p:cNvSpPr>
              <a:spLocks/>
            </p:cNvSpPr>
            <p:nvPr userDrawn="1"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4" name="สี่เหลี่ยม 61"/>
            <p:cNvSpPr>
              <a:spLocks noChangeArrowheads="1"/>
            </p:cNvSpPr>
            <p:nvPr userDrawn="1"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5" name="รูปแบบอิสระ 62"/>
            <p:cNvSpPr>
              <a:spLocks/>
            </p:cNvSpPr>
            <p:nvPr userDrawn="1"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6" name="รูปแบบอิสระ 63"/>
            <p:cNvSpPr>
              <a:spLocks/>
            </p:cNvSpPr>
            <p:nvPr userDrawn="1"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7" name="รูปแบบอิสระ 64"/>
            <p:cNvSpPr>
              <a:spLocks/>
            </p:cNvSpPr>
            <p:nvPr userDrawn="1"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8" name="รูปแบบอิสระ 65"/>
            <p:cNvSpPr>
              <a:spLocks/>
            </p:cNvSpPr>
            <p:nvPr userDrawn="1"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9" name="รูปแบบอิสระ 66"/>
            <p:cNvSpPr>
              <a:spLocks/>
            </p:cNvSpPr>
            <p:nvPr userDrawn="1"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0" name="รูปแบบอิสระ 67"/>
            <p:cNvSpPr>
              <a:spLocks/>
            </p:cNvSpPr>
            <p:nvPr userDrawn="1"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1" name="รูปแบบอิสระ 68"/>
            <p:cNvSpPr>
              <a:spLocks/>
            </p:cNvSpPr>
            <p:nvPr userDrawn="1"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2" name="รูปแบบอิสระ 69"/>
            <p:cNvSpPr>
              <a:spLocks/>
            </p:cNvSpPr>
            <p:nvPr userDrawn="1"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3" name="รูปแบบอิสระ 70"/>
            <p:cNvSpPr>
              <a:spLocks/>
            </p:cNvSpPr>
            <p:nvPr userDrawn="1"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4" name="รูปแบบอิสระ 71"/>
            <p:cNvSpPr>
              <a:spLocks/>
            </p:cNvSpPr>
            <p:nvPr userDrawn="1"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5" name="รูปแบบอิสระ 72"/>
            <p:cNvSpPr>
              <a:spLocks/>
            </p:cNvSpPr>
            <p:nvPr userDrawn="1"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6" name="รูปแบบอิสระ 73"/>
            <p:cNvSpPr>
              <a:spLocks/>
            </p:cNvSpPr>
            <p:nvPr userDrawn="1"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7" name="รูปแบบอิสระ 74"/>
            <p:cNvSpPr>
              <a:spLocks/>
            </p:cNvSpPr>
            <p:nvPr userDrawn="1"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8" name="รูปแบบอิสระ 75"/>
            <p:cNvSpPr>
              <a:spLocks/>
            </p:cNvSpPr>
            <p:nvPr userDrawn="1"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9" name="สี่เหลี่ยม 76"/>
            <p:cNvSpPr>
              <a:spLocks noChangeArrowheads="1"/>
            </p:cNvSpPr>
            <p:nvPr userDrawn="1"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0" name="รูปแบบอิสระ 77"/>
            <p:cNvSpPr>
              <a:spLocks/>
            </p:cNvSpPr>
            <p:nvPr userDrawn="1"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1" name="รูปแบบอิสระ 78"/>
            <p:cNvSpPr>
              <a:spLocks/>
            </p:cNvSpPr>
            <p:nvPr userDrawn="1"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2" name="รูปแบบอิสระ 79"/>
            <p:cNvSpPr>
              <a:spLocks noEditPoints="1"/>
            </p:cNvSpPr>
            <p:nvPr userDrawn="1"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3" name="รูปแบบอิสระ 80"/>
            <p:cNvSpPr>
              <a:spLocks/>
            </p:cNvSpPr>
            <p:nvPr userDrawn="1"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4" name="รูปแบบอิสระ 81"/>
            <p:cNvSpPr>
              <a:spLocks/>
            </p:cNvSpPr>
            <p:nvPr userDrawn="1"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5" name="รูปแบบอิสระ 82"/>
            <p:cNvSpPr>
              <a:spLocks/>
            </p:cNvSpPr>
            <p:nvPr userDrawn="1"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6" name="รูปแบบอิสระ 83"/>
            <p:cNvSpPr>
              <a:spLocks/>
            </p:cNvSpPr>
            <p:nvPr userDrawn="1"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7" name="รูปแบบอิสระ 84"/>
            <p:cNvSpPr>
              <a:spLocks/>
            </p:cNvSpPr>
            <p:nvPr userDrawn="1"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8" name="รูปแบบอิสระ 85"/>
            <p:cNvSpPr>
              <a:spLocks/>
            </p:cNvSpPr>
            <p:nvPr userDrawn="1"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9" name="รูปแบบอิสระ 86"/>
            <p:cNvSpPr>
              <a:spLocks/>
            </p:cNvSpPr>
            <p:nvPr userDrawn="1"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0" name="รูปแบบอิสระ 87"/>
            <p:cNvSpPr>
              <a:spLocks/>
            </p:cNvSpPr>
            <p:nvPr userDrawn="1"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1" name="รูปแบบอิสระ 88"/>
            <p:cNvSpPr>
              <a:spLocks/>
            </p:cNvSpPr>
            <p:nvPr userDrawn="1"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2" name="รูปแบบอิสระ 89"/>
            <p:cNvSpPr>
              <a:spLocks/>
            </p:cNvSpPr>
            <p:nvPr userDrawn="1"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3" name="รูปแบบอิสระ 90"/>
            <p:cNvSpPr>
              <a:spLocks/>
            </p:cNvSpPr>
            <p:nvPr userDrawn="1"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4" name="รูปแบบอิสระ 91"/>
            <p:cNvSpPr>
              <a:spLocks/>
            </p:cNvSpPr>
            <p:nvPr userDrawn="1"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5" name="รูปแบบอิสระ 92"/>
            <p:cNvSpPr>
              <a:spLocks/>
            </p:cNvSpPr>
            <p:nvPr userDrawn="1"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6" name="รูปแบบอิสระ 93"/>
            <p:cNvSpPr>
              <a:spLocks/>
            </p:cNvSpPr>
            <p:nvPr userDrawn="1"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7" name="สี่เหลี่ยม 94"/>
            <p:cNvSpPr>
              <a:spLocks noChangeArrowheads="1"/>
            </p:cNvSpPr>
            <p:nvPr userDrawn="1"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8" name="รูปแบบอิสระ 95"/>
            <p:cNvSpPr>
              <a:spLocks/>
            </p:cNvSpPr>
            <p:nvPr userDrawn="1"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9" name="รูปแบบอิสระ 96"/>
            <p:cNvSpPr>
              <a:spLocks/>
            </p:cNvSpPr>
            <p:nvPr userDrawn="1"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0" name="รูปแบบอิสระ 97"/>
            <p:cNvSpPr>
              <a:spLocks/>
            </p:cNvSpPr>
            <p:nvPr userDrawn="1"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1" name="รูปแบบอิสระ 98"/>
            <p:cNvSpPr>
              <a:spLocks noEditPoints="1"/>
            </p:cNvSpPr>
            <p:nvPr userDrawn="1"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2" name="รูปแบบอิสระ 99"/>
            <p:cNvSpPr>
              <a:spLocks/>
            </p:cNvSpPr>
            <p:nvPr userDrawn="1"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3" name="รูปแบบอิสระ 100"/>
            <p:cNvSpPr>
              <a:spLocks/>
            </p:cNvSpPr>
            <p:nvPr userDrawn="1"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4" name="รูปแบบอิสระ 101"/>
            <p:cNvSpPr>
              <a:spLocks/>
            </p:cNvSpPr>
            <p:nvPr userDrawn="1"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5" name="รูปแบบอิสระ 102"/>
            <p:cNvSpPr>
              <a:spLocks/>
            </p:cNvSpPr>
            <p:nvPr userDrawn="1"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6" name="รูปแบบอิสระ 103"/>
            <p:cNvSpPr>
              <a:spLocks/>
            </p:cNvSpPr>
            <p:nvPr userDrawn="1"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7" name="สี่เหลี่ยม 104"/>
            <p:cNvSpPr>
              <a:spLocks noChangeArrowheads="1"/>
            </p:cNvSpPr>
            <p:nvPr userDrawn="1"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8" name="รูปแบบอิสระ 105"/>
            <p:cNvSpPr>
              <a:spLocks/>
            </p:cNvSpPr>
            <p:nvPr userDrawn="1"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9" name="สี่เหลี่ยม 106"/>
            <p:cNvSpPr>
              <a:spLocks noChangeArrowheads="1"/>
            </p:cNvSpPr>
            <p:nvPr userDrawn="1"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0" name="รูปแบบอิสระ 107"/>
            <p:cNvSpPr>
              <a:spLocks/>
            </p:cNvSpPr>
            <p:nvPr userDrawn="1"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1" name="รูปแบบอิสระ 108"/>
            <p:cNvSpPr>
              <a:spLocks/>
            </p:cNvSpPr>
            <p:nvPr userDrawn="1"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2" name="รูปแบบอิสระ 109"/>
            <p:cNvSpPr>
              <a:spLocks/>
            </p:cNvSpPr>
            <p:nvPr userDrawn="1"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3" name="รูปแบบอิสระ 110"/>
            <p:cNvSpPr>
              <a:spLocks/>
            </p:cNvSpPr>
            <p:nvPr userDrawn="1"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4" name="รูปแบบอิสระ 111"/>
            <p:cNvSpPr>
              <a:spLocks/>
            </p:cNvSpPr>
            <p:nvPr userDrawn="1"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5" name="รูปแบบอิสระ 112"/>
            <p:cNvSpPr>
              <a:spLocks/>
            </p:cNvSpPr>
            <p:nvPr userDrawn="1"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6" name="รูปแบบอิสระ 113"/>
            <p:cNvSpPr>
              <a:spLocks/>
            </p:cNvSpPr>
            <p:nvPr userDrawn="1"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7" name="รูปแบบอิสระ 114"/>
            <p:cNvSpPr>
              <a:spLocks/>
            </p:cNvSpPr>
            <p:nvPr userDrawn="1"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8" name="รูปแบบอิสระ 115"/>
            <p:cNvSpPr>
              <a:spLocks/>
            </p:cNvSpPr>
            <p:nvPr userDrawn="1"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9" name="รูปแบบอิสระ 116"/>
            <p:cNvSpPr>
              <a:spLocks/>
            </p:cNvSpPr>
            <p:nvPr userDrawn="1"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0" name="รูปแบบอิสระ 117"/>
            <p:cNvSpPr>
              <a:spLocks/>
            </p:cNvSpPr>
            <p:nvPr userDrawn="1"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1" name="รูปแบบอิสระ 118"/>
            <p:cNvSpPr>
              <a:spLocks/>
            </p:cNvSpPr>
            <p:nvPr userDrawn="1"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2" name="รูปแบบอิสระ 119"/>
            <p:cNvSpPr>
              <a:spLocks/>
            </p:cNvSpPr>
            <p:nvPr userDrawn="1"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3" name="รูปแบบอิสระ 120"/>
            <p:cNvSpPr>
              <a:spLocks/>
            </p:cNvSpPr>
            <p:nvPr userDrawn="1"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4" name="รูปแบบอิสระ 121"/>
            <p:cNvSpPr>
              <a:spLocks/>
            </p:cNvSpPr>
            <p:nvPr userDrawn="1"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5" name="รูปแบบอิสระ 122"/>
            <p:cNvSpPr>
              <a:spLocks/>
            </p:cNvSpPr>
            <p:nvPr userDrawn="1"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6" name="รูปแบบอิสระ 123"/>
            <p:cNvSpPr>
              <a:spLocks/>
            </p:cNvSpPr>
            <p:nvPr userDrawn="1"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7" name="รูปแบบอิสระ 124"/>
            <p:cNvSpPr>
              <a:spLocks/>
            </p:cNvSpPr>
            <p:nvPr userDrawn="1"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8" name="รูปแบบอิสระ 125"/>
            <p:cNvSpPr>
              <a:spLocks/>
            </p:cNvSpPr>
            <p:nvPr userDrawn="1"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9" name="รูปแบบอิสระ 126"/>
            <p:cNvSpPr>
              <a:spLocks/>
            </p:cNvSpPr>
            <p:nvPr userDrawn="1"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0" name="รูปแบบอิสระ 127"/>
            <p:cNvSpPr>
              <a:spLocks/>
            </p:cNvSpPr>
            <p:nvPr userDrawn="1"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1" name="รูปแบบอิสระ 128"/>
            <p:cNvSpPr>
              <a:spLocks/>
            </p:cNvSpPr>
            <p:nvPr userDrawn="1"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2" name="รูปแบบอิสระ 129"/>
            <p:cNvSpPr>
              <a:spLocks/>
            </p:cNvSpPr>
            <p:nvPr userDrawn="1"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3" name="รูปแบบอิสระ 130"/>
            <p:cNvSpPr>
              <a:spLocks/>
            </p:cNvSpPr>
            <p:nvPr userDrawn="1"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4" name="รูปแบบอิสระ 131"/>
            <p:cNvSpPr>
              <a:spLocks/>
            </p:cNvSpPr>
            <p:nvPr userDrawn="1"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5" name="รูปแบบอิสระ 132"/>
            <p:cNvSpPr>
              <a:spLocks/>
            </p:cNvSpPr>
            <p:nvPr userDrawn="1"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6" name="รูปแบบอิสระ 133"/>
            <p:cNvSpPr>
              <a:spLocks/>
            </p:cNvSpPr>
            <p:nvPr userDrawn="1"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7" name="รูปแบบอิสระ 134"/>
            <p:cNvSpPr>
              <a:spLocks/>
            </p:cNvSpPr>
            <p:nvPr userDrawn="1"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8" name="รูปแบบอิสระ 135"/>
            <p:cNvSpPr>
              <a:spLocks/>
            </p:cNvSpPr>
            <p:nvPr userDrawn="1"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9" name="รูปแบบอิสระ 136"/>
            <p:cNvSpPr>
              <a:spLocks/>
            </p:cNvSpPr>
            <p:nvPr userDrawn="1"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0" name="รูปแบบอิสระ 137"/>
            <p:cNvSpPr>
              <a:spLocks/>
            </p:cNvSpPr>
            <p:nvPr userDrawn="1"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1" name="สี่เหลี่ยม 138"/>
            <p:cNvSpPr>
              <a:spLocks noChangeArrowheads="1"/>
            </p:cNvSpPr>
            <p:nvPr userDrawn="1"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2" name="รูปแบบอิสระ 139"/>
            <p:cNvSpPr>
              <a:spLocks/>
            </p:cNvSpPr>
            <p:nvPr userDrawn="1"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3" name="รูปแบบอิสระ 140"/>
            <p:cNvSpPr>
              <a:spLocks/>
            </p:cNvSpPr>
            <p:nvPr userDrawn="1"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4" name="รูปแบบอิสระ 141"/>
            <p:cNvSpPr>
              <a:spLocks/>
            </p:cNvSpPr>
            <p:nvPr userDrawn="1"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5" name="รูปแบบอิสระ 142"/>
            <p:cNvSpPr>
              <a:spLocks/>
            </p:cNvSpPr>
            <p:nvPr userDrawn="1"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6" name="รูปแบบอิสระ 143"/>
            <p:cNvSpPr>
              <a:spLocks/>
            </p:cNvSpPr>
            <p:nvPr userDrawn="1"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7" name="รูปแบบอิสระ 144"/>
            <p:cNvSpPr>
              <a:spLocks/>
            </p:cNvSpPr>
            <p:nvPr userDrawn="1"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8" name="รูปแบบอิสระ 145"/>
            <p:cNvSpPr>
              <a:spLocks/>
            </p:cNvSpPr>
            <p:nvPr userDrawn="1"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9" name="รูปแบบอิสระ 146"/>
            <p:cNvSpPr>
              <a:spLocks/>
            </p:cNvSpPr>
            <p:nvPr userDrawn="1"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0" name="รูปแบบอิสระ 147"/>
            <p:cNvSpPr>
              <a:spLocks/>
            </p:cNvSpPr>
            <p:nvPr userDrawn="1"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1" name="รูปแบบอิสระ 148"/>
            <p:cNvSpPr>
              <a:spLocks/>
            </p:cNvSpPr>
            <p:nvPr userDrawn="1"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2" name="รูปแบบอิสระ 149"/>
            <p:cNvSpPr>
              <a:spLocks/>
            </p:cNvSpPr>
            <p:nvPr userDrawn="1"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3" name="รูปแบบอิสระ 150"/>
            <p:cNvSpPr>
              <a:spLocks/>
            </p:cNvSpPr>
            <p:nvPr userDrawn="1"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4" name="รูปแบบอิสระ 151"/>
            <p:cNvSpPr>
              <a:spLocks/>
            </p:cNvSpPr>
            <p:nvPr userDrawn="1"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5" name="รูปแบบอิสระ 152"/>
            <p:cNvSpPr>
              <a:spLocks/>
            </p:cNvSpPr>
            <p:nvPr userDrawn="1"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6" name="รูปแบบอิสระ 153"/>
            <p:cNvSpPr>
              <a:spLocks/>
            </p:cNvSpPr>
            <p:nvPr userDrawn="1"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7" name="รูปแบบอิสระ 154"/>
            <p:cNvSpPr>
              <a:spLocks noEditPoints="1"/>
            </p:cNvSpPr>
            <p:nvPr userDrawn="1"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8" name="รูปแบบอิสระ 155"/>
            <p:cNvSpPr>
              <a:spLocks/>
            </p:cNvSpPr>
            <p:nvPr userDrawn="1"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9" name="รูปแบบอิสระ 156"/>
            <p:cNvSpPr>
              <a:spLocks/>
            </p:cNvSpPr>
            <p:nvPr userDrawn="1"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0" name="รูปแบบอิสระ 157"/>
            <p:cNvSpPr>
              <a:spLocks/>
            </p:cNvSpPr>
            <p:nvPr userDrawn="1"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1" name="รูปแบบอิสระ 158"/>
            <p:cNvSpPr>
              <a:spLocks/>
            </p:cNvSpPr>
            <p:nvPr userDrawn="1"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2" name="รูปแบบอิสระ 159"/>
            <p:cNvSpPr>
              <a:spLocks/>
            </p:cNvSpPr>
            <p:nvPr userDrawn="1"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3" name="รูปแบบอิสระ 160"/>
            <p:cNvSpPr>
              <a:spLocks/>
            </p:cNvSpPr>
            <p:nvPr userDrawn="1"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4" name="รูปแบบอิสระ 161"/>
            <p:cNvSpPr>
              <a:spLocks/>
            </p:cNvSpPr>
            <p:nvPr userDrawn="1"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5" name="รูปแบบอิสระ 162"/>
            <p:cNvSpPr>
              <a:spLocks/>
            </p:cNvSpPr>
            <p:nvPr userDrawn="1"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6" name="รูปแบบอิสระ 163"/>
            <p:cNvSpPr>
              <a:spLocks/>
            </p:cNvSpPr>
            <p:nvPr userDrawn="1"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7" name="รูปแบบอิสระ 164"/>
            <p:cNvSpPr>
              <a:spLocks/>
            </p:cNvSpPr>
            <p:nvPr userDrawn="1"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8" name="รูปแบบอิสระ 165"/>
            <p:cNvSpPr>
              <a:spLocks/>
            </p:cNvSpPr>
            <p:nvPr userDrawn="1"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9" name="รูปแบบอิสระ 166"/>
            <p:cNvSpPr>
              <a:spLocks/>
            </p:cNvSpPr>
            <p:nvPr userDrawn="1"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0" name="รูปแบบอิสระ 167"/>
            <p:cNvSpPr>
              <a:spLocks/>
            </p:cNvSpPr>
            <p:nvPr userDrawn="1"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1" name="รูปแบบอิสระ 168"/>
            <p:cNvSpPr>
              <a:spLocks/>
            </p:cNvSpPr>
            <p:nvPr userDrawn="1"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2" name="รูปแบบอิสระ 169"/>
            <p:cNvSpPr>
              <a:spLocks/>
            </p:cNvSpPr>
            <p:nvPr userDrawn="1"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3" name="รูปแบบอิสระ 170"/>
            <p:cNvSpPr>
              <a:spLocks/>
            </p:cNvSpPr>
            <p:nvPr userDrawn="1"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4" name="รูปแบบอิสระ 171"/>
            <p:cNvSpPr>
              <a:spLocks/>
            </p:cNvSpPr>
            <p:nvPr userDrawn="1"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5" name="สี่เหลี่ยม 172"/>
            <p:cNvSpPr>
              <a:spLocks noChangeArrowheads="1"/>
            </p:cNvSpPr>
            <p:nvPr userDrawn="1"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6" name="รูปแบบอิสระ 173"/>
            <p:cNvSpPr>
              <a:spLocks/>
            </p:cNvSpPr>
            <p:nvPr userDrawn="1"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7" name="รูปแบบอิสระ 174"/>
            <p:cNvSpPr>
              <a:spLocks/>
            </p:cNvSpPr>
            <p:nvPr userDrawn="1"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8" name="รูปแบบอิสระ 175"/>
            <p:cNvSpPr>
              <a:spLocks/>
            </p:cNvSpPr>
            <p:nvPr userDrawn="1"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9" name="รูปแบบอิสระ 176"/>
            <p:cNvSpPr>
              <a:spLocks/>
            </p:cNvSpPr>
            <p:nvPr userDrawn="1"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0" name="รูปแบบอิสระ 177"/>
            <p:cNvSpPr>
              <a:spLocks/>
            </p:cNvSpPr>
            <p:nvPr userDrawn="1"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1" name="รูปแบบอิสระ 178"/>
            <p:cNvSpPr>
              <a:spLocks/>
            </p:cNvSpPr>
            <p:nvPr userDrawn="1"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2" name="รูปแบบอิสระ 179"/>
            <p:cNvSpPr>
              <a:spLocks/>
            </p:cNvSpPr>
            <p:nvPr userDrawn="1"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3" name="รูปแบบอิสระ 180"/>
            <p:cNvSpPr>
              <a:spLocks/>
            </p:cNvSpPr>
            <p:nvPr userDrawn="1"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4" name="รูปแบบอิสระ 181"/>
            <p:cNvSpPr>
              <a:spLocks/>
            </p:cNvSpPr>
            <p:nvPr userDrawn="1"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5" name="รูปแบบอิสระ 182"/>
            <p:cNvSpPr>
              <a:spLocks/>
            </p:cNvSpPr>
            <p:nvPr userDrawn="1"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6" name="รูปแบบอิสระ 183"/>
            <p:cNvSpPr>
              <a:spLocks/>
            </p:cNvSpPr>
            <p:nvPr userDrawn="1"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7" name="รูปแบบอิสระ 184"/>
            <p:cNvSpPr>
              <a:spLocks/>
            </p:cNvSpPr>
            <p:nvPr userDrawn="1"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8" name="สี่เหลี่ยม 185"/>
            <p:cNvSpPr>
              <a:spLocks noChangeArrowheads="1"/>
            </p:cNvSpPr>
            <p:nvPr userDrawn="1"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9" name="รูปแบบอิสระ 186"/>
            <p:cNvSpPr>
              <a:spLocks/>
            </p:cNvSpPr>
            <p:nvPr userDrawn="1"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0" name="รูปแบบอิสระ 187"/>
            <p:cNvSpPr>
              <a:spLocks/>
            </p:cNvSpPr>
            <p:nvPr userDrawn="1"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604" name="จัดกลุ่ม 872"/>
          <p:cNvGrpSpPr/>
          <p:nvPr userDrawn="1"/>
        </p:nvGrpSpPr>
        <p:grpSpPr>
          <a:xfrm>
            <a:off x="3260762" y="940949"/>
            <a:ext cx="3684301" cy="5206565"/>
            <a:chOff x="5149530" y="635338"/>
            <a:chExt cx="3684301" cy="5206565"/>
          </a:xfrm>
        </p:grpSpPr>
        <p:sp>
          <p:nvSpPr>
            <p:cNvPr id="608" name="Oval 12"/>
            <p:cNvSpPr/>
            <p:nvPr userDrawn="1"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9" name="รูปแบบอิสระ 6"/>
            <p:cNvSpPr>
              <a:spLocks noEditPoints="1"/>
            </p:cNvSpPr>
            <p:nvPr userDrawn="1"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605" name="จัดกลุ่ม 876"/>
          <p:cNvGrpSpPr/>
          <p:nvPr userDrawn="1"/>
        </p:nvGrpSpPr>
        <p:grpSpPr>
          <a:xfrm>
            <a:off x="6299219" y="521850"/>
            <a:ext cx="3741449" cy="5157232"/>
            <a:chOff x="5139987" y="673439"/>
            <a:chExt cx="3741449" cy="5157232"/>
          </a:xfrm>
        </p:grpSpPr>
        <p:sp>
          <p:nvSpPr>
            <p:cNvPr id="606" name="Oval 12"/>
            <p:cNvSpPr/>
            <p:nvPr userDrawn="1"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7" name="รูปแบบอิสระ 6"/>
            <p:cNvSpPr>
              <a:spLocks noEditPoints="1"/>
            </p:cNvSpPr>
            <p:nvPr userDrawn="1"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876" name="ตัวแทนรูปภาพ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880" name="ตัวแทนรูปภาพ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0" indent="0" latinLnBrk="0">
              <a:buNone/>
              <a:defRPr lang="th-TH" sz="1400"/>
            </a:lvl2pPr>
            <a:lvl3pPr marL="0" indent="0" latinLnBrk="0">
              <a:buNone/>
              <a:defRPr lang="th-TH" sz="1400"/>
            </a:lvl3pPr>
            <a:lvl4pPr marL="0" indent="0" latinLnBrk="0">
              <a:buNone/>
              <a:defRPr lang="th-TH" sz="1400"/>
            </a:lvl4pPr>
            <a:lvl5pPr marL="0" indent="0" latinLnBrk="0">
              <a:buNone/>
              <a:defRPr lang="th-TH" sz="1400"/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วงรีสามรู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รูปแบบอิสระ 608"/>
          <p:cNvSpPr/>
          <p:nvPr userDrawn="1"/>
        </p:nvSpPr>
        <p:spPr>
          <a:xfrm>
            <a:off x="378415" y="30671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8" name="รูปแบบอิสระ 609"/>
          <p:cNvSpPr/>
          <p:nvPr userDrawn="1"/>
        </p:nvSpPr>
        <p:spPr>
          <a:xfrm>
            <a:off x="417313" y="285209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Oval 22"/>
          <p:cNvSpPr/>
          <p:nvPr userDrawn="1"/>
        </p:nvSpPr>
        <p:spPr>
          <a:xfrm>
            <a:off x="3378021" y="135713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0" name="Oval 22"/>
          <p:cNvSpPr/>
          <p:nvPr userDrawn="1"/>
        </p:nvSpPr>
        <p:spPr>
          <a:xfrm>
            <a:off x="8844440" y="137887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1" name="รูปแบบอิสระ 6"/>
          <p:cNvSpPr>
            <a:spLocks noEditPoints="1"/>
          </p:cNvSpPr>
          <p:nvPr userDrawn="1"/>
        </p:nvSpPr>
        <p:spPr bwMode="auto">
          <a:xfrm flipH="1">
            <a:off x="8849828" y="139813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2" name="รูปแบบอิสระ 6"/>
          <p:cNvSpPr>
            <a:spLocks noEditPoints="1"/>
          </p:cNvSpPr>
          <p:nvPr userDrawn="1"/>
        </p:nvSpPr>
        <p:spPr bwMode="auto">
          <a:xfrm>
            <a:off x="3445515" y="139813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3" name="รูปแบบอิสระ 616"/>
          <p:cNvSpPr/>
          <p:nvPr userDrawn="1"/>
        </p:nvSpPr>
        <p:spPr>
          <a:xfrm>
            <a:off x="7758264" y="37169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4" name="รูปแบบอิสระ 617"/>
          <p:cNvSpPr/>
          <p:nvPr userDrawn="1"/>
        </p:nvSpPr>
        <p:spPr>
          <a:xfrm>
            <a:off x="427824" y="454081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15" name="จัดกลุ่ม 618"/>
          <p:cNvGrpSpPr/>
          <p:nvPr userDrawn="1"/>
        </p:nvGrpSpPr>
        <p:grpSpPr>
          <a:xfrm>
            <a:off x="808823" y="2858940"/>
            <a:ext cx="1383864" cy="2589213"/>
            <a:chOff x="684212" y="2667000"/>
            <a:chExt cx="1506045" cy="2817813"/>
          </a:xfrm>
        </p:grpSpPr>
        <p:sp>
          <p:nvSpPr>
            <p:cNvPr id="18" name="รูปแบบอิสระ 5"/>
            <p:cNvSpPr>
              <a:spLocks noEditPoints="1"/>
            </p:cNvSpPr>
            <p:nvPr userDrawn="1"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" name="Oval 7"/>
            <p:cNvSpPr>
              <a:spLocks noChangeArrowheads="1"/>
            </p:cNvSpPr>
            <p:nvPr userDrawn="1"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0" name="รูปแบบอิสระ 8"/>
            <p:cNvSpPr>
              <a:spLocks/>
            </p:cNvSpPr>
            <p:nvPr userDrawn="1"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1" name="รูปแบบอิสระ 9"/>
            <p:cNvSpPr>
              <a:spLocks noEditPoints="1"/>
            </p:cNvSpPr>
            <p:nvPr userDrawn="1"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2" name="รูปแบบอิสระ 6"/>
            <p:cNvSpPr>
              <a:spLocks/>
            </p:cNvSpPr>
            <p:nvPr userDrawn="1"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16" name="Oval 12"/>
          <p:cNvSpPr/>
          <p:nvPr userDrawn="1"/>
        </p:nvSpPr>
        <p:spPr>
          <a:xfrm>
            <a:off x="5641793" y="47670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17" name="รูปแบบอิสระ 6"/>
          <p:cNvSpPr>
            <a:spLocks noEditPoints="1"/>
          </p:cNvSpPr>
          <p:nvPr userDrawn="1"/>
        </p:nvSpPr>
        <p:spPr bwMode="auto">
          <a:xfrm>
            <a:off x="5682182" y="51896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615" name="ตัวแทนรูปภาพ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4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616" name="ตัวแทนรูปภาพ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626" name="ตัวแทนรูปภาพ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anchor="b">
            <a:normAutofit/>
          </a:bodyPr>
          <a:lstStyle>
            <a:lvl1pPr algn="l"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0" indent="0" latinLnBrk="0">
              <a:buNone/>
              <a:defRPr lang="th-TH" sz="1400"/>
            </a:lvl2pPr>
            <a:lvl3pPr marL="0" indent="0" latinLnBrk="0">
              <a:buNone/>
              <a:defRPr lang="th-TH" sz="1400"/>
            </a:lvl3pPr>
            <a:lvl4pPr marL="0" indent="0" latinLnBrk="0">
              <a:buNone/>
              <a:defRPr lang="th-TH" sz="1400"/>
            </a:lvl4pPr>
            <a:lvl5pPr marL="0" indent="0" latinLnBrk="0">
              <a:buNone/>
              <a:defRPr lang="th-TH" sz="1400"/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แนวตั้งสองรู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รูปแบบอิสระ 608"/>
          <p:cNvSpPr/>
          <p:nvPr userDrawn="1"/>
        </p:nvSpPr>
        <p:spPr>
          <a:xfrm>
            <a:off x="457199" y="4528088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7" name="จัดกลุ่ม 609"/>
          <p:cNvGrpSpPr/>
          <p:nvPr userDrawn="1"/>
        </p:nvGrpSpPr>
        <p:grpSpPr>
          <a:xfrm>
            <a:off x="457199" y="4528077"/>
            <a:ext cx="11257075" cy="228599"/>
            <a:chOff x="900113" y="2514600"/>
            <a:chExt cx="10021888" cy="220663"/>
          </a:xfrm>
        </p:grpSpPr>
        <p:sp>
          <p:nvSpPr>
            <p:cNvPr id="190" name="รูปแบบอิสระ 19"/>
            <p:cNvSpPr>
              <a:spLocks noEditPoints="1"/>
            </p:cNvSpPr>
            <p:nvPr userDrawn="1"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1" name="รูปแบบอิสระ 73"/>
            <p:cNvSpPr>
              <a:spLocks noEditPoints="1"/>
            </p:cNvSpPr>
            <p:nvPr userDrawn="1"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8" name="รูปแบบอิสระ 612"/>
          <p:cNvSpPr/>
          <p:nvPr userDrawn="1"/>
        </p:nvSpPr>
        <p:spPr>
          <a:xfrm>
            <a:off x="457200" y="392983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9" name="จัดกลุ่ม 613"/>
          <p:cNvGrpSpPr/>
          <p:nvPr userDrawn="1"/>
        </p:nvGrpSpPr>
        <p:grpSpPr>
          <a:xfrm>
            <a:off x="4170131" y="806886"/>
            <a:ext cx="3449868" cy="5092802"/>
            <a:chOff x="4122738" y="512763"/>
            <a:chExt cx="3935413" cy="5832475"/>
          </a:xfrm>
        </p:grpSpPr>
        <p:sp>
          <p:nvSpPr>
            <p:cNvPr id="187" name="รูปแบบอิสระ 5"/>
            <p:cNvSpPr>
              <a:spLocks/>
            </p:cNvSpPr>
            <p:nvPr userDrawn="1"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8" name="รูปแบบอิสระ 6"/>
            <p:cNvSpPr>
              <a:spLocks/>
            </p:cNvSpPr>
            <p:nvPr userDrawn="1"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9" name="รูปแบบอิสระ 7"/>
            <p:cNvSpPr>
              <a:spLocks noEditPoints="1"/>
            </p:cNvSpPr>
            <p:nvPr userDrawn="1"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10" name="จัดกลุ่ม 618"/>
          <p:cNvGrpSpPr/>
          <p:nvPr userDrawn="1"/>
        </p:nvGrpSpPr>
        <p:grpSpPr>
          <a:xfrm>
            <a:off x="7903931" y="806886"/>
            <a:ext cx="3449868" cy="5092802"/>
            <a:chOff x="4122738" y="512763"/>
            <a:chExt cx="3935413" cy="5832475"/>
          </a:xfrm>
        </p:grpSpPr>
        <p:sp>
          <p:nvSpPr>
            <p:cNvPr id="184" name="รูปแบบอิสระ 5"/>
            <p:cNvSpPr>
              <a:spLocks/>
            </p:cNvSpPr>
            <p:nvPr userDrawn="1"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5" name="รูปแบบอิสระ 6"/>
            <p:cNvSpPr>
              <a:spLocks/>
            </p:cNvSpPr>
            <p:nvPr userDrawn="1"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6" name="รูปแบบอิสระ 7"/>
            <p:cNvSpPr>
              <a:spLocks noEditPoints="1"/>
            </p:cNvSpPr>
            <p:nvPr userDrawn="1"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11" name="จัดกลุ่ม 622"/>
          <p:cNvGrpSpPr/>
          <p:nvPr userDrawn="1"/>
        </p:nvGrpSpPr>
        <p:grpSpPr>
          <a:xfrm rot="481666">
            <a:off x="798447" y="3689934"/>
            <a:ext cx="1211080" cy="1698252"/>
            <a:chOff x="836612" y="3124200"/>
            <a:chExt cx="1249838" cy="1752600"/>
          </a:xfrm>
        </p:grpSpPr>
        <p:sp>
          <p:nvSpPr>
            <p:cNvPr id="30" name="รูปแบบอิสระ 89"/>
            <p:cNvSpPr>
              <a:spLocks noEditPoints="1"/>
            </p:cNvSpPr>
            <p:nvPr userDrawn="1"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1" name="รูปแบบอิสระ 90"/>
            <p:cNvSpPr>
              <a:spLocks/>
            </p:cNvSpPr>
            <p:nvPr userDrawn="1"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2" name="รูปแบบอิสระ 91"/>
            <p:cNvSpPr>
              <a:spLocks/>
            </p:cNvSpPr>
            <p:nvPr userDrawn="1"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3" name="รูปแบบอิสระ 92"/>
            <p:cNvSpPr>
              <a:spLocks/>
            </p:cNvSpPr>
            <p:nvPr userDrawn="1"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4" name="รูปแบบอิสระ 93"/>
            <p:cNvSpPr>
              <a:spLocks/>
            </p:cNvSpPr>
            <p:nvPr userDrawn="1"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5" name="รูปแบบอิสระ 94"/>
            <p:cNvSpPr>
              <a:spLocks/>
            </p:cNvSpPr>
            <p:nvPr userDrawn="1"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6" name="รูปแบบอิสระ 95"/>
            <p:cNvSpPr>
              <a:spLocks/>
            </p:cNvSpPr>
            <p:nvPr userDrawn="1"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7" name="รูปแบบอิสระ 96"/>
            <p:cNvSpPr>
              <a:spLocks/>
            </p:cNvSpPr>
            <p:nvPr userDrawn="1"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8" name="รูปแบบอิสระ 97"/>
            <p:cNvSpPr>
              <a:spLocks/>
            </p:cNvSpPr>
            <p:nvPr userDrawn="1"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9" name="รูปแบบอิสระ 98"/>
            <p:cNvSpPr>
              <a:spLocks/>
            </p:cNvSpPr>
            <p:nvPr userDrawn="1"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0" name="รูปแบบอิสระ 99"/>
            <p:cNvSpPr>
              <a:spLocks/>
            </p:cNvSpPr>
            <p:nvPr userDrawn="1"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100"/>
            <p:cNvSpPr>
              <a:spLocks noEditPoints="1"/>
            </p:cNvSpPr>
            <p:nvPr userDrawn="1"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รูปแบบอิสระ 101"/>
            <p:cNvSpPr>
              <a:spLocks/>
            </p:cNvSpPr>
            <p:nvPr userDrawn="1"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102"/>
            <p:cNvSpPr>
              <a:spLocks/>
            </p:cNvSpPr>
            <p:nvPr userDrawn="1"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รูปแบบอิสระ 103"/>
            <p:cNvSpPr>
              <a:spLocks/>
            </p:cNvSpPr>
            <p:nvPr userDrawn="1"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104"/>
            <p:cNvSpPr>
              <a:spLocks/>
            </p:cNvSpPr>
            <p:nvPr userDrawn="1"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105"/>
            <p:cNvSpPr>
              <a:spLocks/>
            </p:cNvSpPr>
            <p:nvPr userDrawn="1"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" name="รูปแบบอิสระ 106"/>
            <p:cNvSpPr>
              <a:spLocks/>
            </p:cNvSpPr>
            <p:nvPr userDrawn="1"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" name="รูปแบบอิสระ 107"/>
            <p:cNvSpPr>
              <a:spLocks/>
            </p:cNvSpPr>
            <p:nvPr userDrawn="1"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" name="รูปแบบอิสระ 108"/>
            <p:cNvSpPr>
              <a:spLocks/>
            </p:cNvSpPr>
            <p:nvPr userDrawn="1"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" name="รูปแบบอิสระ 109"/>
            <p:cNvSpPr>
              <a:spLocks/>
            </p:cNvSpPr>
            <p:nvPr userDrawn="1"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" name="รูปแบบอิสระ 110"/>
            <p:cNvSpPr>
              <a:spLocks/>
            </p:cNvSpPr>
            <p:nvPr userDrawn="1"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" name="รูปแบบอิสระ 111"/>
            <p:cNvSpPr>
              <a:spLocks/>
            </p:cNvSpPr>
            <p:nvPr userDrawn="1"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" name="รูปแบบอิสระ 112"/>
            <p:cNvSpPr>
              <a:spLocks/>
            </p:cNvSpPr>
            <p:nvPr userDrawn="1"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" name="รูปแบบอิสระ 113"/>
            <p:cNvSpPr>
              <a:spLocks/>
            </p:cNvSpPr>
            <p:nvPr userDrawn="1"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" name="รูปแบบอิสระ 114"/>
            <p:cNvSpPr>
              <a:spLocks/>
            </p:cNvSpPr>
            <p:nvPr userDrawn="1"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" name="รูปแบบอิสระ 115"/>
            <p:cNvSpPr>
              <a:spLocks/>
            </p:cNvSpPr>
            <p:nvPr userDrawn="1"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" name="รูปแบบอิสระ 116"/>
            <p:cNvSpPr>
              <a:spLocks/>
            </p:cNvSpPr>
            <p:nvPr userDrawn="1"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" name="รูปแบบอิสระ 117"/>
            <p:cNvSpPr>
              <a:spLocks/>
            </p:cNvSpPr>
            <p:nvPr userDrawn="1"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" name="รูปแบบอิสระ 118"/>
            <p:cNvSpPr>
              <a:spLocks/>
            </p:cNvSpPr>
            <p:nvPr userDrawn="1"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" name="รูปแบบอิสระ 119"/>
            <p:cNvSpPr>
              <a:spLocks/>
            </p:cNvSpPr>
            <p:nvPr userDrawn="1"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" name="รูปแบบอิสระ 120"/>
            <p:cNvSpPr>
              <a:spLocks noEditPoints="1"/>
            </p:cNvSpPr>
            <p:nvPr userDrawn="1"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" name="รูปแบบอิสระ 121"/>
            <p:cNvSpPr>
              <a:spLocks/>
            </p:cNvSpPr>
            <p:nvPr userDrawn="1"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" name="รูปแบบอิสระ 122"/>
            <p:cNvSpPr>
              <a:spLocks/>
            </p:cNvSpPr>
            <p:nvPr userDrawn="1"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" name="รูปแบบอิสระ 123"/>
            <p:cNvSpPr>
              <a:spLocks/>
            </p:cNvSpPr>
            <p:nvPr userDrawn="1"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" name="รูปแบบอิสระ 124"/>
            <p:cNvSpPr>
              <a:spLocks/>
            </p:cNvSpPr>
            <p:nvPr userDrawn="1"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" name="รูปแบบอิสระ 125"/>
            <p:cNvSpPr>
              <a:spLocks/>
            </p:cNvSpPr>
            <p:nvPr userDrawn="1"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" name="รูปแบบอิสระ 126"/>
            <p:cNvSpPr>
              <a:spLocks/>
            </p:cNvSpPr>
            <p:nvPr userDrawn="1"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" name="รูปแบบอิสระ 127"/>
            <p:cNvSpPr>
              <a:spLocks/>
            </p:cNvSpPr>
            <p:nvPr userDrawn="1"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" name="รูปแบบอิสระ 128"/>
            <p:cNvSpPr>
              <a:spLocks/>
            </p:cNvSpPr>
            <p:nvPr userDrawn="1"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" name="รูปแบบอิสระ 129"/>
            <p:cNvSpPr>
              <a:spLocks/>
            </p:cNvSpPr>
            <p:nvPr userDrawn="1"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" name="รูปแบบอิสระ 130"/>
            <p:cNvSpPr>
              <a:spLocks/>
            </p:cNvSpPr>
            <p:nvPr userDrawn="1"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" name="รูปแบบอิสระ 131"/>
            <p:cNvSpPr>
              <a:spLocks/>
            </p:cNvSpPr>
            <p:nvPr userDrawn="1"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" name="รูปแบบอิสระ 132"/>
            <p:cNvSpPr>
              <a:spLocks/>
            </p:cNvSpPr>
            <p:nvPr userDrawn="1"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" name="รูปแบบอิสระ 133"/>
            <p:cNvSpPr>
              <a:spLocks/>
            </p:cNvSpPr>
            <p:nvPr userDrawn="1"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" name="รูปแบบอิสระ 134"/>
            <p:cNvSpPr>
              <a:spLocks/>
            </p:cNvSpPr>
            <p:nvPr userDrawn="1"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" name="รูปแบบอิสระ 135"/>
            <p:cNvSpPr>
              <a:spLocks noEditPoints="1"/>
            </p:cNvSpPr>
            <p:nvPr userDrawn="1"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" name="รูปแบบอิสระ 136"/>
            <p:cNvSpPr>
              <a:spLocks/>
            </p:cNvSpPr>
            <p:nvPr userDrawn="1"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" name="รูปแบบอิสระ 137"/>
            <p:cNvSpPr>
              <a:spLocks/>
            </p:cNvSpPr>
            <p:nvPr userDrawn="1"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" name="รูปแบบอิสระ 138"/>
            <p:cNvSpPr>
              <a:spLocks/>
            </p:cNvSpPr>
            <p:nvPr userDrawn="1"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0" name="รูปแบบอิสระ 139"/>
            <p:cNvSpPr>
              <a:spLocks/>
            </p:cNvSpPr>
            <p:nvPr userDrawn="1"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1" name="รูปแบบอิสระ 140"/>
            <p:cNvSpPr>
              <a:spLocks/>
            </p:cNvSpPr>
            <p:nvPr userDrawn="1"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2" name="รูปแบบอิสระ 141"/>
            <p:cNvSpPr>
              <a:spLocks/>
            </p:cNvSpPr>
            <p:nvPr userDrawn="1"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3" name="รูปแบบอิสระ 142"/>
            <p:cNvSpPr>
              <a:spLocks/>
            </p:cNvSpPr>
            <p:nvPr userDrawn="1"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4" name="รูปแบบอิสระ 143"/>
            <p:cNvSpPr>
              <a:spLocks/>
            </p:cNvSpPr>
            <p:nvPr userDrawn="1"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5" name="รูปแบบอิสระ 144"/>
            <p:cNvSpPr>
              <a:spLocks/>
            </p:cNvSpPr>
            <p:nvPr userDrawn="1"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6" name="รูปแบบอิสระ 145"/>
            <p:cNvSpPr>
              <a:spLocks/>
            </p:cNvSpPr>
            <p:nvPr userDrawn="1"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7" name="รูปแบบอิสระ 146"/>
            <p:cNvSpPr>
              <a:spLocks/>
            </p:cNvSpPr>
            <p:nvPr userDrawn="1"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8" name="รูปแบบอิสระ 147"/>
            <p:cNvSpPr>
              <a:spLocks/>
            </p:cNvSpPr>
            <p:nvPr userDrawn="1"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89" name="รูปแบบอิสระ 148"/>
            <p:cNvSpPr>
              <a:spLocks/>
            </p:cNvSpPr>
            <p:nvPr userDrawn="1"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0" name="รูปแบบอิสระ 149"/>
            <p:cNvSpPr>
              <a:spLocks/>
            </p:cNvSpPr>
            <p:nvPr userDrawn="1"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1" name="รูปแบบอิสระ 150"/>
            <p:cNvSpPr>
              <a:spLocks/>
            </p:cNvSpPr>
            <p:nvPr userDrawn="1"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2" name="รูปแบบอิสระ 151"/>
            <p:cNvSpPr>
              <a:spLocks/>
            </p:cNvSpPr>
            <p:nvPr userDrawn="1"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3" name="รูปแบบอิสระ 152"/>
            <p:cNvSpPr>
              <a:spLocks/>
            </p:cNvSpPr>
            <p:nvPr userDrawn="1"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4" name="รูปแบบอิสระ 153"/>
            <p:cNvSpPr>
              <a:spLocks/>
            </p:cNvSpPr>
            <p:nvPr userDrawn="1"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5" name="รูปแบบอิสระ 154"/>
            <p:cNvSpPr>
              <a:spLocks/>
            </p:cNvSpPr>
            <p:nvPr userDrawn="1"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6" name="รูปแบบอิสระ 155"/>
            <p:cNvSpPr>
              <a:spLocks/>
            </p:cNvSpPr>
            <p:nvPr userDrawn="1"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7" name="รูปแบบอิสระ 156"/>
            <p:cNvSpPr>
              <a:spLocks/>
            </p:cNvSpPr>
            <p:nvPr userDrawn="1"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8" name="รูปแบบอิสระ 157"/>
            <p:cNvSpPr>
              <a:spLocks/>
            </p:cNvSpPr>
            <p:nvPr userDrawn="1"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99" name="รูปแบบอิสระ 158"/>
            <p:cNvSpPr>
              <a:spLocks/>
            </p:cNvSpPr>
            <p:nvPr userDrawn="1"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0" name="รูปแบบอิสระ 159"/>
            <p:cNvSpPr>
              <a:spLocks/>
            </p:cNvSpPr>
            <p:nvPr userDrawn="1"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1" name="รูปแบบอิสระ 160"/>
            <p:cNvSpPr>
              <a:spLocks/>
            </p:cNvSpPr>
            <p:nvPr userDrawn="1"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2" name="รูปแบบอิสระ 161"/>
            <p:cNvSpPr>
              <a:spLocks/>
            </p:cNvSpPr>
            <p:nvPr userDrawn="1"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3" name="รูปแบบอิสระ 162"/>
            <p:cNvSpPr>
              <a:spLocks noEditPoints="1"/>
            </p:cNvSpPr>
            <p:nvPr userDrawn="1"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4" name="รูปแบบอิสระ 163"/>
            <p:cNvSpPr>
              <a:spLocks/>
            </p:cNvSpPr>
            <p:nvPr userDrawn="1"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5" name="รูปแบบอิสระ 164"/>
            <p:cNvSpPr>
              <a:spLocks/>
            </p:cNvSpPr>
            <p:nvPr userDrawn="1"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6" name="รูปแบบอิสระ 165"/>
            <p:cNvSpPr>
              <a:spLocks/>
            </p:cNvSpPr>
            <p:nvPr userDrawn="1"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7" name="รูปแบบอิสระ 166"/>
            <p:cNvSpPr>
              <a:spLocks/>
            </p:cNvSpPr>
            <p:nvPr userDrawn="1"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8" name="รูปแบบอิสระ 167"/>
            <p:cNvSpPr>
              <a:spLocks/>
            </p:cNvSpPr>
            <p:nvPr userDrawn="1"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09" name="รูปแบบอิสระ 168"/>
            <p:cNvSpPr>
              <a:spLocks/>
            </p:cNvSpPr>
            <p:nvPr userDrawn="1"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0" name="รูปแบบอิสระ 169"/>
            <p:cNvSpPr>
              <a:spLocks/>
            </p:cNvSpPr>
            <p:nvPr userDrawn="1"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1" name="รูปแบบอิสระ 170"/>
            <p:cNvSpPr>
              <a:spLocks/>
            </p:cNvSpPr>
            <p:nvPr userDrawn="1"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2" name="รูปแบบอิสระ 171"/>
            <p:cNvSpPr>
              <a:spLocks/>
            </p:cNvSpPr>
            <p:nvPr userDrawn="1"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3" name="รูปแบบอิสระ 172"/>
            <p:cNvSpPr>
              <a:spLocks/>
            </p:cNvSpPr>
            <p:nvPr userDrawn="1"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4" name="รูปแบบอิสระ 173"/>
            <p:cNvSpPr>
              <a:spLocks/>
            </p:cNvSpPr>
            <p:nvPr userDrawn="1"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5" name="รูปแบบอิสระ 174"/>
            <p:cNvSpPr>
              <a:spLocks/>
            </p:cNvSpPr>
            <p:nvPr userDrawn="1"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6" name="รูปแบบอิสระ 175"/>
            <p:cNvSpPr>
              <a:spLocks/>
            </p:cNvSpPr>
            <p:nvPr userDrawn="1"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7" name="รูปแบบอิสระ 176"/>
            <p:cNvSpPr>
              <a:spLocks noEditPoints="1"/>
            </p:cNvSpPr>
            <p:nvPr userDrawn="1"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8" name="รูปแบบอิสระ 177"/>
            <p:cNvSpPr>
              <a:spLocks/>
            </p:cNvSpPr>
            <p:nvPr userDrawn="1"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19" name="รูปแบบอิสระ 178"/>
            <p:cNvSpPr>
              <a:spLocks/>
            </p:cNvSpPr>
            <p:nvPr userDrawn="1"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0" name="รูปแบบอิสระ 179"/>
            <p:cNvSpPr>
              <a:spLocks/>
            </p:cNvSpPr>
            <p:nvPr userDrawn="1"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1" name="รูปแบบอิสระ 180"/>
            <p:cNvSpPr>
              <a:spLocks/>
            </p:cNvSpPr>
            <p:nvPr userDrawn="1"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2" name="รูปแบบอิสระ 181"/>
            <p:cNvSpPr>
              <a:spLocks/>
            </p:cNvSpPr>
            <p:nvPr userDrawn="1"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3" name="รูปแบบอิสระ 182"/>
            <p:cNvSpPr>
              <a:spLocks/>
            </p:cNvSpPr>
            <p:nvPr userDrawn="1"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4" name="รูปแบบอิสระ 183"/>
            <p:cNvSpPr>
              <a:spLocks/>
            </p:cNvSpPr>
            <p:nvPr userDrawn="1"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5" name="รูปแบบอิสระ 184"/>
            <p:cNvSpPr>
              <a:spLocks/>
            </p:cNvSpPr>
            <p:nvPr userDrawn="1"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6" name="รูปแบบอิสระ 185"/>
            <p:cNvSpPr>
              <a:spLocks/>
            </p:cNvSpPr>
            <p:nvPr userDrawn="1"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7" name="รูปแบบอิสระ 186"/>
            <p:cNvSpPr>
              <a:spLocks/>
            </p:cNvSpPr>
            <p:nvPr userDrawn="1"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8" name="รูปแบบอิสระ 187"/>
            <p:cNvSpPr>
              <a:spLocks/>
            </p:cNvSpPr>
            <p:nvPr userDrawn="1"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29" name="รูปแบบอิสระ 188"/>
            <p:cNvSpPr>
              <a:spLocks/>
            </p:cNvSpPr>
            <p:nvPr userDrawn="1"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0" name="สี่เหลี่ยม 189"/>
            <p:cNvSpPr>
              <a:spLocks noChangeArrowheads="1"/>
            </p:cNvSpPr>
            <p:nvPr userDrawn="1"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1" name="รูปแบบอิสระ 190"/>
            <p:cNvSpPr>
              <a:spLocks/>
            </p:cNvSpPr>
            <p:nvPr userDrawn="1"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2" name="รูปแบบอิสระ 191"/>
            <p:cNvSpPr>
              <a:spLocks/>
            </p:cNvSpPr>
            <p:nvPr userDrawn="1"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3" name="รูปแบบอิสระ 192"/>
            <p:cNvSpPr>
              <a:spLocks/>
            </p:cNvSpPr>
            <p:nvPr userDrawn="1"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4" name="รูปแบบอิสระ 193"/>
            <p:cNvSpPr>
              <a:spLocks/>
            </p:cNvSpPr>
            <p:nvPr userDrawn="1"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5" name="รูปแบบอิสระ 194"/>
            <p:cNvSpPr>
              <a:spLocks noEditPoints="1"/>
            </p:cNvSpPr>
            <p:nvPr userDrawn="1"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6" name="รูปแบบอิสระ 195"/>
            <p:cNvSpPr>
              <a:spLocks/>
            </p:cNvSpPr>
            <p:nvPr userDrawn="1"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7" name="รูปแบบอิสระ 196"/>
            <p:cNvSpPr>
              <a:spLocks/>
            </p:cNvSpPr>
            <p:nvPr userDrawn="1"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8" name="รูปแบบอิสระ 197"/>
            <p:cNvSpPr>
              <a:spLocks/>
            </p:cNvSpPr>
            <p:nvPr userDrawn="1"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9" name="รูปแบบอิสระ 198"/>
            <p:cNvSpPr>
              <a:spLocks/>
            </p:cNvSpPr>
            <p:nvPr userDrawn="1"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0" name="รูปแบบอิสระ 199"/>
            <p:cNvSpPr>
              <a:spLocks/>
            </p:cNvSpPr>
            <p:nvPr userDrawn="1"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1" name="รูปแบบอิสระ 200"/>
            <p:cNvSpPr>
              <a:spLocks/>
            </p:cNvSpPr>
            <p:nvPr userDrawn="1"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2" name="รูปแบบอิสระ 201"/>
            <p:cNvSpPr>
              <a:spLocks/>
            </p:cNvSpPr>
            <p:nvPr userDrawn="1"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3" name="รูปแบบอิสระ 202"/>
            <p:cNvSpPr>
              <a:spLocks/>
            </p:cNvSpPr>
            <p:nvPr userDrawn="1"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4" name="รูปแบบอิสระ 203"/>
            <p:cNvSpPr>
              <a:spLocks/>
            </p:cNvSpPr>
            <p:nvPr userDrawn="1"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5" name="รูปแบบอิสระ 204"/>
            <p:cNvSpPr>
              <a:spLocks/>
            </p:cNvSpPr>
            <p:nvPr userDrawn="1"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6" name="รูปแบบอิสระ 205"/>
            <p:cNvSpPr>
              <a:spLocks/>
            </p:cNvSpPr>
            <p:nvPr userDrawn="1"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7" name="รูปแบบอิสระ 206"/>
            <p:cNvSpPr>
              <a:spLocks/>
            </p:cNvSpPr>
            <p:nvPr userDrawn="1"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8" name="รูปแบบอิสระ 207"/>
            <p:cNvSpPr>
              <a:spLocks/>
            </p:cNvSpPr>
            <p:nvPr userDrawn="1"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9" name="รูปแบบอิสระ 208"/>
            <p:cNvSpPr>
              <a:spLocks/>
            </p:cNvSpPr>
            <p:nvPr userDrawn="1"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0" name="สี่เหลี่ยม 209"/>
            <p:cNvSpPr>
              <a:spLocks noChangeArrowheads="1"/>
            </p:cNvSpPr>
            <p:nvPr userDrawn="1"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1" name="รูปแบบอิสระ 210"/>
            <p:cNvSpPr>
              <a:spLocks/>
            </p:cNvSpPr>
            <p:nvPr userDrawn="1"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2" name="รูปแบบอิสระ 211"/>
            <p:cNvSpPr>
              <a:spLocks/>
            </p:cNvSpPr>
            <p:nvPr userDrawn="1"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3" name="รูปแบบอิสระ 212"/>
            <p:cNvSpPr>
              <a:spLocks/>
            </p:cNvSpPr>
            <p:nvPr userDrawn="1"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4" name="รูปแบบอิสระ 213"/>
            <p:cNvSpPr>
              <a:spLocks/>
            </p:cNvSpPr>
            <p:nvPr userDrawn="1"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5" name="รูปแบบอิสระ 214"/>
            <p:cNvSpPr>
              <a:spLocks/>
            </p:cNvSpPr>
            <p:nvPr userDrawn="1"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6" name="รูปแบบอิสระ 215"/>
            <p:cNvSpPr>
              <a:spLocks/>
            </p:cNvSpPr>
            <p:nvPr userDrawn="1"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7" name="รูปแบบอิสระ 216"/>
            <p:cNvSpPr>
              <a:spLocks/>
            </p:cNvSpPr>
            <p:nvPr userDrawn="1"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8" name="รูปแบบอิสระ 217"/>
            <p:cNvSpPr>
              <a:spLocks/>
            </p:cNvSpPr>
            <p:nvPr userDrawn="1"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9" name="รูปแบบอิสระ 218"/>
            <p:cNvSpPr>
              <a:spLocks/>
            </p:cNvSpPr>
            <p:nvPr userDrawn="1"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0" name="รูปแบบอิสระ 219"/>
            <p:cNvSpPr>
              <a:spLocks/>
            </p:cNvSpPr>
            <p:nvPr userDrawn="1"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1" name="รูปแบบอิสระ 220"/>
            <p:cNvSpPr>
              <a:spLocks/>
            </p:cNvSpPr>
            <p:nvPr userDrawn="1"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2" name="รูปแบบอิสระ 221"/>
            <p:cNvSpPr>
              <a:spLocks/>
            </p:cNvSpPr>
            <p:nvPr userDrawn="1"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3" name="รูปแบบอิสระ 222"/>
            <p:cNvSpPr>
              <a:spLocks/>
            </p:cNvSpPr>
            <p:nvPr userDrawn="1"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4" name="รูปแบบอิสระ 223"/>
            <p:cNvSpPr>
              <a:spLocks/>
            </p:cNvSpPr>
            <p:nvPr userDrawn="1"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5" name="รูปแบบอิสระ 224"/>
            <p:cNvSpPr>
              <a:spLocks/>
            </p:cNvSpPr>
            <p:nvPr userDrawn="1"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6" name="รูปแบบอิสระ 225"/>
            <p:cNvSpPr>
              <a:spLocks/>
            </p:cNvSpPr>
            <p:nvPr userDrawn="1"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7" name="รูปแบบอิสระ 226"/>
            <p:cNvSpPr>
              <a:spLocks/>
            </p:cNvSpPr>
            <p:nvPr userDrawn="1"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8" name="สี่เหลี่ยม 227"/>
            <p:cNvSpPr>
              <a:spLocks noChangeArrowheads="1"/>
            </p:cNvSpPr>
            <p:nvPr userDrawn="1"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9" name="รูปแบบอิสระ 228"/>
            <p:cNvSpPr>
              <a:spLocks/>
            </p:cNvSpPr>
            <p:nvPr userDrawn="1"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0" name="รูปแบบอิสระ 229"/>
            <p:cNvSpPr>
              <a:spLocks/>
            </p:cNvSpPr>
            <p:nvPr userDrawn="1"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1" name="รูปแบบอิสระ 230"/>
            <p:cNvSpPr>
              <a:spLocks/>
            </p:cNvSpPr>
            <p:nvPr userDrawn="1"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2" name="รูปแบบอิสระ 231"/>
            <p:cNvSpPr>
              <a:spLocks/>
            </p:cNvSpPr>
            <p:nvPr userDrawn="1"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3" name="สี่เหลี่ยม 232"/>
            <p:cNvSpPr>
              <a:spLocks noChangeArrowheads="1"/>
            </p:cNvSpPr>
            <p:nvPr userDrawn="1"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4" name="รูปแบบอิสระ 233"/>
            <p:cNvSpPr>
              <a:spLocks/>
            </p:cNvSpPr>
            <p:nvPr userDrawn="1"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5" name="สี่เหลี่ยม 234"/>
            <p:cNvSpPr>
              <a:spLocks noChangeArrowheads="1"/>
            </p:cNvSpPr>
            <p:nvPr userDrawn="1"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6" name="สี่เหลี่ยม 235"/>
            <p:cNvSpPr>
              <a:spLocks noChangeArrowheads="1"/>
            </p:cNvSpPr>
            <p:nvPr userDrawn="1"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7" name="รูปแบบอิสระ 236"/>
            <p:cNvSpPr>
              <a:spLocks/>
            </p:cNvSpPr>
            <p:nvPr userDrawn="1"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8" name="รูปแบบอิสระ 237"/>
            <p:cNvSpPr>
              <a:spLocks/>
            </p:cNvSpPr>
            <p:nvPr userDrawn="1"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9" name="รูปแบบอิสระ 238"/>
            <p:cNvSpPr>
              <a:spLocks/>
            </p:cNvSpPr>
            <p:nvPr userDrawn="1"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0" name="สี่เหลี่ยม 239"/>
            <p:cNvSpPr>
              <a:spLocks noChangeArrowheads="1"/>
            </p:cNvSpPr>
            <p:nvPr userDrawn="1"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1" name="รูปแบบอิสระ 240"/>
            <p:cNvSpPr>
              <a:spLocks/>
            </p:cNvSpPr>
            <p:nvPr userDrawn="1"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2" name="สี่เหลี่ยม 241"/>
            <p:cNvSpPr>
              <a:spLocks noChangeArrowheads="1"/>
            </p:cNvSpPr>
            <p:nvPr userDrawn="1"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3" name="รูปแบบอิสระ 242"/>
            <p:cNvSpPr>
              <a:spLocks noEditPoints="1"/>
            </p:cNvSpPr>
            <p:nvPr userDrawn="1"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12" name="จัดกลุ่ม 777"/>
          <p:cNvGrpSpPr/>
          <p:nvPr userDrawn="1"/>
        </p:nvGrpSpPr>
        <p:grpSpPr>
          <a:xfrm>
            <a:off x="2057395" y="4832887"/>
            <a:ext cx="1066797" cy="1525274"/>
            <a:chOff x="4691063" y="1398588"/>
            <a:chExt cx="2847976" cy="4071938"/>
          </a:xfrm>
        </p:grpSpPr>
        <p:sp>
          <p:nvSpPr>
            <p:cNvPr id="13" name="รูปแบบอิสระ 5"/>
            <p:cNvSpPr>
              <a:spLocks/>
            </p:cNvSpPr>
            <p:nvPr userDrawn="1"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" name="รูปแบบอิสระ 6"/>
            <p:cNvSpPr>
              <a:spLocks/>
            </p:cNvSpPr>
            <p:nvPr userDrawn="1"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" name="รูปแบบอิสระ 7"/>
            <p:cNvSpPr>
              <a:spLocks/>
            </p:cNvSpPr>
            <p:nvPr userDrawn="1"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" name="รูปแบบอิสระ 8"/>
            <p:cNvSpPr>
              <a:spLocks/>
            </p:cNvSpPr>
            <p:nvPr userDrawn="1"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" name="รูปแบบอิสระ 9"/>
            <p:cNvSpPr>
              <a:spLocks noEditPoints="1"/>
            </p:cNvSpPr>
            <p:nvPr userDrawn="1"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8" name="รูปแบบอิสระ 10"/>
            <p:cNvSpPr>
              <a:spLocks noEditPoints="1"/>
            </p:cNvSpPr>
            <p:nvPr userDrawn="1"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" name="รูปแบบอิสระ 11"/>
            <p:cNvSpPr>
              <a:spLocks/>
            </p:cNvSpPr>
            <p:nvPr userDrawn="1"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0" name="รูปแบบอิสระ 12"/>
            <p:cNvSpPr>
              <a:spLocks/>
            </p:cNvSpPr>
            <p:nvPr userDrawn="1"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1" name="รูปแบบอิสระ 13"/>
            <p:cNvSpPr>
              <a:spLocks noEditPoints="1"/>
            </p:cNvSpPr>
            <p:nvPr userDrawn="1"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2" name="รูปแบบอิสระ 14"/>
            <p:cNvSpPr>
              <a:spLocks/>
            </p:cNvSpPr>
            <p:nvPr userDrawn="1"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3" name="รูปแบบอิสระ 15"/>
            <p:cNvSpPr>
              <a:spLocks/>
            </p:cNvSpPr>
            <p:nvPr userDrawn="1"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4" name="รูปแบบอิสระ 16"/>
            <p:cNvSpPr>
              <a:spLocks/>
            </p:cNvSpPr>
            <p:nvPr userDrawn="1"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5" name="รูปแบบอิสระ 17"/>
            <p:cNvSpPr>
              <a:spLocks/>
            </p:cNvSpPr>
            <p:nvPr userDrawn="1"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6" name="รูปแบบอิสระ 18"/>
            <p:cNvSpPr>
              <a:spLocks/>
            </p:cNvSpPr>
            <p:nvPr userDrawn="1"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7" name="รูปแบบอิสระ 19"/>
            <p:cNvSpPr>
              <a:spLocks/>
            </p:cNvSpPr>
            <p:nvPr userDrawn="1"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8" name="รูปแบบอิสระ 20"/>
            <p:cNvSpPr>
              <a:spLocks/>
            </p:cNvSpPr>
            <p:nvPr userDrawn="1"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9" name="รูปแบบอิสระ 21"/>
            <p:cNvSpPr>
              <a:spLocks noEditPoints="1"/>
            </p:cNvSpPr>
            <p:nvPr userDrawn="1"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618" name="ตัวแทนรูปภาพ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4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796" name="ตัวแทนรูปภาพ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th-TH" sz="1400" kern="1200">
                <a:solidFill>
                  <a:schemeClr val="tx1"/>
                </a:solidFill>
                <a:latin typeface="Leelawadee" panose="020B0502040204020203" pitchFamily="34" charset="-34"/>
                <a:ea typeface="+mn-ea"/>
                <a:cs typeface="Leelawadee" panose="020B0502040204020203" pitchFamily="34" charset="-34"/>
              </a:defRPr>
            </a:lvl1pPr>
          </a:lstStyle>
          <a:p>
            <a:pPr marL="45720" lvl="0" indent="0" algn="ctr">
              <a:lnSpc>
                <a:spcPct val="100000"/>
              </a:lnSpc>
              <a:buFontTx/>
              <a:buNone/>
            </a:pPr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anchor="b">
            <a:normAutofit/>
          </a:bodyPr>
          <a:lstStyle>
            <a:lvl1pPr algn="l"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0" indent="0" latinLnBrk="0">
              <a:buNone/>
              <a:defRPr lang="th-TH" sz="1400"/>
            </a:lvl2pPr>
            <a:lvl3pPr marL="0" indent="0" latinLnBrk="0">
              <a:buNone/>
              <a:defRPr lang="th-TH" sz="1400"/>
            </a:lvl3pPr>
            <a:lvl4pPr marL="0" indent="0" latinLnBrk="0">
              <a:buNone/>
              <a:defRPr lang="th-TH" sz="1400"/>
            </a:lvl4pPr>
            <a:lvl5pPr marL="0" indent="0" latinLnBrk="0">
              <a:buNone/>
              <a:defRPr lang="th-TH" sz="1400"/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รูปภาพแนวนอนและ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รูปแบบอิสระ 233"/>
          <p:cNvSpPr/>
          <p:nvPr userDrawn="1"/>
        </p:nvSpPr>
        <p:spPr>
          <a:xfrm>
            <a:off x="442521" y="875601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" name="รูปแบบอิสระ 234"/>
          <p:cNvSpPr/>
          <p:nvPr userDrawn="1"/>
        </p:nvSpPr>
        <p:spPr>
          <a:xfrm>
            <a:off x="436951" y="2438304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8" name="จัดกลุ่ม 235"/>
          <p:cNvGrpSpPr/>
          <p:nvPr userDrawn="1"/>
        </p:nvGrpSpPr>
        <p:grpSpPr>
          <a:xfrm flipH="1">
            <a:off x="533604" y="3601861"/>
            <a:ext cx="2224341" cy="1524000"/>
            <a:chOff x="12495212" y="1749425"/>
            <a:chExt cx="4552950" cy="3119438"/>
          </a:xfrm>
        </p:grpSpPr>
        <p:sp>
          <p:nvSpPr>
            <p:cNvPr id="40" name="รูปแบบอิสระ 5"/>
            <p:cNvSpPr>
              <a:spLocks/>
            </p:cNvSpPr>
            <p:nvPr userDrawn="1"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1" name="รูปแบบอิสระ 6"/>
            <p:cNvSpPr>
              <a:spLocks/>
            </p:cNvSpPr>
            <p:nvPr userDrawn="1"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2" name="รูปแบบอิสระ 7"/>
            <p:cNvSpPr>
              <a:spLocks/>
            </p:cNvSpPr>
            <p:nvPr userDrawn="1"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3" name="รูปแบบอิสระ 8"/>
            <p:cNvSpPr>
              <a:spLocks/>
            </p:cNvSpPr>
            <p:nvPr userDrawn="1"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4" name="รูปแบบอิสระ 9"/>
            <p:cNvSpPr>
              <a:spLocks/>
            </p:cNvSpPr>
            <p:nvPr userDrawn="1"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5" name="รูปแบบอิสระ 10"/>
            <p:cNvSpPr>
              <a:spLocks/>
            </p:cNvSpPr>
            <p:nvPr userDrawn="1"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6" name="รูปแบบอิสระ 11"/>
            <p:cNvSpPr>
              <a:spLocks/>
            </p:cNvSpPr>
            <p:nvPr userDrawn="1"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7" name="รูปแบบอิสระ 12"/>
            <p:cNvSpPr>
              <a:spLocks/>
            </p:cNvSpPr>
            <p:nvPr userDrawn="1"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8" name="รูปแบบอิสระ 13"/>
            <p:cNvSpPr>
              <a:spLocks/>
            </p:cNvSpPr>
            <p:nvPr userDrawn="1"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49" name="รูปแบบอิสระ 14"/>
            <p:cNvSpPr>
              <a:spLocks/>
            </p:cNvSpPr>
            <p:nvPr userDrawn="1"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0" name="รูปแบบอิสระ 15"/>
            <p:cNvSpPr>
              <a:spLocks/>
            </p:cNvSpPr>
            <p:nvPr userDrawn="1"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1" name="รูปแบบอิสระ 16"/>
            <p:cNvSpPr>
              <a:spLocks/>
            </p:cNvSpPr>
            <p:nvPr userDrawn="1"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2" name="รูปแบบอิสระ 17"/>
            <p:cNvSpPr>
              <a:spLocks/>
            </p:cNvSpPr>
            <p:nvPr userDrawn="1"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3" name="รูปแบบอิสระ 18"/>
            <p:cNvSpPr>
              <a:spLocks/>
            </p:cNvSpPr>
            <p:nvPr userDrawn="1"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4" name="รูปแบบอิสระ 19"/>
            <p:cNvSpPr>
              <a:spLocks/>
            </p:cNvSpPr>
            <p:nvPr userDrawn="1"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5" name="รูปแบบอิสระ 20"/>
            <p:cNvSpPr>
              <a:spLocks/>
            </p:cNvSpPr>
            <p:nvPr userDrawn="1"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6" name="รูปแบบอิสระ 21"/>
            <p:cNvSpPr>
              <a:spLocks/>
            </p:cNvSpPr>
            <p:nvPr userDrawn="1"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7" name="รูปแบบอิสระ 22"/>
            <p:cNvSpPr>
              <a:spLocks/>
            </p:cNvSpPr>
            <p:nvPr userDrawn="1"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8" name="รูปแบบอิสระ 23"/>
            <p:cNvSpPr>
              <a:spLocks/>
            </p:cNvSpPr>
            <p:nvPr userDrawn="1"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59" name="สี่เหลี่ยม 24"/>
            <p:cNvSpPr>
              <a:spLocks noChangeArrowheads="1"/>
            </p:cNvSpPr>
            <p:nvPr userDrawn="1"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0" name="รูปแบบอิสระ 25"/>
            <p:cNvSpPr>
              <a:spLocks/>
            </p:cNvSpPr>
            <p:nvPr userDrawn="1"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1" name="รูปแบบอิสระ 26"/>
            <p:cNvSpPr>
              <a:spLocks/>
            </p:cNvSpPr>
            <p:nvPr userDrawn="1"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2" name="รูปแบบอิสระ 27"/>
            <p:cNvSpPr>
              <a:spLocks/>
            </p:cNvSpPr>
            <p:nvPr userDrawn="1"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3" name="รูปแบบอิสระ 28"/>
            <p:cNvSpPr>
              <a:spLocks/>
            </p:cNvSpPr>
            <p:nvPr userDrawn="1"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4" name="สี่เหลี่ยม 29"/>
            <p:cNvSpPr>
              <a:spLocks noChangeArrowheads="1"/>
            </p:cNvSpPr>
            <p:nvPr userDrawn="1"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5" name="รูปแบบอิสระ 30"/>
            <p:cNvSpPr>
              <a:spLocks/>
            </p:cNvSpPr>
            <p:nvPr userDrawn="1"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6" name="สี่เหลี่ยม 31"/>
            <p:cNvSpPr>
              <a:spLocks noChangeArrowheads="1"/>
            </p:cNvSpPr>
            <p:nvPr userDrawn="1"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7" name="รูปแบบอิสระ 32"/>
            <p:cNvSpPr>
              <a:spLocks noEditPoints="1"/>
            </p:cNvSpPr>
            <p:nvPr userDrawn="1"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8" name="รูปแบบอิสระ 33"/>
            <p:cNvSpPr>
              <a:spLocks/>
            </p:cNvSpPr>
            <p:nvPr userDrawn="1"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69" name="รูปแบบอิสระ 34"/>
            <p:cNvSpPr>
              <a:spLocks/>
            </p:cNvSpPr>
            <p:nvPr userDrawn="1"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0" name="รูปแบบอิสระ 35"/>
            <p:cNvSpPr>
              <a:spLocks/>
            </p:cNvSpPr>
            <p:nvPr userDrawn="1"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1" name="รูปแบบอิสระ 36"/>
            <p:cNvSpPr>
              <a:spLocks/>
            </p:cNvSpPr>
            <p:nvPr userDrawn="1"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2" name="รูปแบบอิสระ 37"/>
            <p:cNvSpPr>
              <a:spLocks/>
            </p:cNvSpPr>
            <p:nvPr userDrawn="1"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3" name="รูปแบบอิสระ 38"/>
            <p:cNvSpPr>
              <a:spLocks/>
            </p:cNvSpPr>
            <p:nvPr userDrawn="1"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4" name="รูปแบบอิสระ 39"/>
            <p:cNvSpPr>
              <a:spLocks/>
            </p:cNvSpPr>
            <p:nvPr userDrawn="1"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5" name="รูปแบบอิสระ 40"/>
            <p:cNvSpPr>
              <a:spLocks/>
            </p:cNvSpPr>
            <p:nvPr userDrawn="1"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6" name="รูปแบบอิสระ 41"/>
            <p:cNvSpPr>
              <a:spLocks/>
            </p:cNvSpPr>
            <p:nvPr userDrawn="1"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7" name="รูปแบบอิสระ 42"/>
            <p:cNvSpPr>
              <a:spLocks/>
            </p:cNvSpPr>
            <p:nvPr userDrawn="1"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8" name="รูปแบบอิสระ 43"/>
            <p:cNvSpPr>
              <a:spLocks/>
            </p:cNvSpPr>
            <p:nvPr userDrawn="1"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79" name="รูปแบบอิสระ 44"/>
            <p:cNvSpPr>
              <a:spLocks/>
            </p:cNvSpPr>
            <p:nvPr userDrawn="1"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9" name="รูปแบบอิสระ 5"/>
          <p:cNvSpPr>
            <a:spLocks noEditPoints="1"/>
          </p:cNvSpPr>
          <p:nvPr userDrawn="1"/>
        </p:nvSpPr>
        <p:spPr bwMode="auto">
          <a:xfrm>
            <a:off x="469128" y="772413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grpSp>
        <p:nvGrpSpPr>
          <p:cNvPr id="10" name="จัดกลุ่ม 277"/>
          <p:cNvGrpSpPr/>
          <p:nvPr userDrawn="1"/>
        </p:nvGrpSpPr>
        <p:grpSpPr>
          <a:xfrm>
            <a:off x="3302180" y="1583225"/>
            <a:ext cx="5145864" cy="3911473"/>
            <a:chOff x="1602013" y="1250747"/>
            <a:chExt cx="5534116" cy="4206573"/>
          </a:xfrm>
        </p:grpSpPr>
        <p:sp>
          <p:nvSpPr>
            <p:cNvPr id="18" name="รูปแบบอิสระ 278"/>
            <p:cNvSpPr>
              <a:spLocks/>
            </p:cNvSpPr>
            <p:nvPr userDrawn="1"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9" name="รูปแบบอิสระ 7"/>
            <p:cNvSpPr>
              <a:spLocks/>
            </p:cNvSpPr>
            <p:nvPr userDrawn="1"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0" name="รูปแบบอิสระ 8"/>
            <p:cNvSpPr>
              <a:spLocks/>
            </p:cNvSpPr>
            <p:nvPr userDrawn="1"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1" name="รูปแบบอิสระ 9"/>
            <p:cNvSpPr>
              <a:spLocks/>
            </p:cNvSpPr>
            <p:nvPr userDrawn="1"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2" name="รูปแบบอิสระ 10"/>
            <p:cNvSpPr>
              <a:spLocks/>
            </p:cNvSpPr>
            <p:nvPr userDrawn="1"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3" name="รูปแบบอิสระ 11"/>
            <p:cNvSpPr>
              <a:spLocks/>
            </p:cNvSpPr>
            <p:nvPr userDrawn="1"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4" name="รูปแบบอิสระ 12"/>
            <p:cNvSpPr>
              <a:spLocks/>
            </p:cNvSpPr>
            <p:nvPr userDrawn="1"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5" name="รูปแบบอิสระ 13"/>
            <p:cNvSpPr>
              <a:spLocks/>
            </p:cNvSpPr>
            <p:nvPr userDrawn="1"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6" name="รูปแบบอิสระ 14"/>
            <p:cNvSpPr>
              <a:spLocks/>
            </p:cNvSpPr>
            <p:nvPr userDrawn="1"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7" name="รูปแบบอิสระ 15"/>
            <p:cNvSpPr>
              <a:spLocks/>
            </p:cNvSpPr>
            <p:nvPr userDrawn="1"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8" name="รูปแบบอิสระ 16"/>
            <p:cNvSpPr>
              <a:spLocks/>
            </p:cNvSpPr>
            <p:nvPr userDrawn="1"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29" name="รูปแบบอิสระ 17"/>
            <p:cNvSpPr>
              <a:spLocks/>
            </p:cNvSpPr>
            <p:nvPr userDrawn="1"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0" name="รูปแบบอิสระ 18"/>
            <p:cNvSpPr>
              <a:spLocks noEditPoints="1"/>
            </p:cNvSpPr>
            <p:nvPr userDrawn="1"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1" name="รูปแบบอิสระ 291"/>
            <p:cNvSpPr>
              <a:spLocks/>
            </p:cNvSpPr>
            <p:nvPr userDrawn="1"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2" name="รูปแบบอิสระ 292"/>
            <p:cNvSpPr>
              <a:spLocks/>
            </p:cNvSpPr>
            <p:nvPr userDrawn="1"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3" name="รูปแบบอิสระ 7"/>
            <p:cNvSpPr>
              <a:spLocks/>
            </p:cNvSpPr>
            <p:nvPr userDrawn="1"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4" name="รูปแบบอิสระ 8"/>
            <p:cNvSpPr>
              <a:spLocks/>
            </p:cNvSpPr>
            <p:nvPr userDrawn="1"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5" name="รูปแบบอิสระ 9"/>
            <p:cNvSpPr>
              <a:spLocks/>
            </p:cNvSpPr>
            <p:nvPr userDrawn="1"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6" name="รูปแบบอิสระ 10"/>
            <p:cNvSpPr>
              <a:spLocks/>
            </p:cNvSpPr>
            <p:nvPr userDrawn="1"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7" name="รูปแบบอิสระ 11"/>
            <p:cNvSpPr>
              <a:spLocks/>
            </p:cNvSpPr>
            <p:nvPr userDrawn="1"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8" name="รูปแบบอิสระ 12"/>
            <p:cNvSpPr>
              <a:spLocks/>
            </p:cNvSpPr>
            <p:nvPr userDrawn="1"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39" name="รูปแบบอิสระ 13"/>
            <p:cNvSpPr>
              <a:spLocks/>
            </p:cNvSpPr>
            <p:nvPr userDrawn="1"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grpSp>
        <p:nvGrpSpPr>
          <p:cNvPr id="11" name="จัดกลุ่ม 300"/>
          <p:cNvGrpSpPr/>
          <p:nvPr userDrawn="1"/>
        </p:nvGrpSpPr>
        <p:grpSpPr>
          <a:xfrm>
            <a:off x="7551895" y="438050"/>
            <a:ext cx="3977992" cy="5173616"/>
            <a:chOff x="6775763" y="332862"/>
            <a:chExt cx="4114330" cy="5350822"/>
          </a:xfrm>
        </p:grpSpPr>
        <p:sp>
          <p:nvSpPr>
            <p:cNvPr id="12" name="รูปแบบอิสระ 14"/>
            <p:cNvSpPr>
              <a:spLocks/>
            </p:cNvSpPr>
            <p:nvPr userDrawn="1"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3" name="รูปแบบอิสระ 15"/>
            <p:cNvSpPr>
              <a:spLocks/>
            </p:cNvSpPr>
            <p:nvPr userDrawn="1"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4" name="รูปแบบอิสระ 16"/>
            <p:cNvSpPr>
              <a:spLocks/>
            </p:cNvSpPr>
            <p:nvPr userDrawn="1"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5" name="รูปแบบอิสระ 17"/>
            <p:cNvSpPr>
              <a:spLocks/>
            </p:cNvSpPr>
            <p:nvPr userDrawn="1"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6" name="รูปแบบอิสระ 18"/>
            <p:cNvSpPr>
              <a:spLocks noEditPoints="1"/>
            </p:cNvSpPr>
            <p:nvPr userDrawn="1"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  <p:sp>
          <p:nvSpPr>
            <p:cNvPr id="17" name="รูปแบบอิสระ 306"/>
            <p:cNvSpPr>
              <a:spLocks/>
            </p:cNvSpPr>
            <p:nvPr userDrawn="1"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Leelawadee" panose="020B0502040204020203" pitchFamily="34" charset="-34"/>
                <a:cs typeface="Leelawadee" panose="020B0502040204020203" pitchFamily="34" charset="-34"/>
              </a:endParaRPr>
            </a:p>
          </p:txBody>
        </p:sp>
      </p:grpSp>
      <p:sp>
        <p:nvSpPr>
          <p:cNvPr id="308" name="ตัวแทนรูปภาพ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309" name="ตัวแทนรูปภาพ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คลิกไอคอนเพื่อเพิ่มรูปภาพ</a:t>
            </a:r>
          </a:p>
        </p:txBody>
      </p:sp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anchor="ctr">
            <a:normAutofit/>
          </a:bodyPr>
          <a:lstStyle>
            <a:lvl1pPr algn="l" latinLnBrk="0">
              <a:defRPr lang="th-TH" sz="22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>
            <a:normAutofit/>
          </a:bodyPr>
          <a:lstStyle>
            <a:lvl1pPr marL="0" indent="0" latinLnBrk="0">
              <a:spcBef>
                <a:spcPts val="800"/>
              </a:spcBef>
              <a:buNone/>
              <a:defRPr lang="th-TH" sz="1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0" indent="0" latinLnBrk="0">
              <a:buNone/>
              <a:defRPr lang="th-TH" sz="1400"/>
            </a:lvl2pPr>
            <a:lvl3pPr marL="0" indent="0" latinLnBrk="0">
              <a:buNone/>
              <a:defRPr lang="th-TH" sz="1400"/>
            </a:lvl3pPr>
            <a:lvl4pPr marL="0" indent="0" latinLnBrk="0">
              <a:buNone/>
              <a:defRPr lang="th-TH" sz="1400"/>
            </a:lvl4pPr>
            <a:lvl5pPr marL="0" indent="0" latinLnBrk="0">
              <a:buNone/>
              <a:defRPr lang="th-TH" sz="1400"/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ชื่อเรื่องและเนื้อห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เนื้อหา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2pPr>
            <a:lvl3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3pPr>
            <a:lvl4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4pPr>
            <a:lvl5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5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5" name="ตัวแทนส่วนท้าย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รูปแบบอิสระ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9" name="รูปแบบอิสระ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latinLnBrk="0">
              <a:defRPr lang="th-TH" sz="4400"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>
            <a:normAutofit/>
          </a:bodyPr>
          <a:lstStyle>
            <a:lvl1pPr marL="0" indent="0" latinLnBrk="0">
              <a:spcBef>
                <a:spcPts val="1200"/>
              </a:spcBef>
              <a:buNone/>
              <a:defRPr lang="th-TH" sz="20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  <a:lvl2pPr marL="457200" indent="0" latinLnBrk="0">
              <a:buNone/>
              <a:defRPr lang="th-TH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th-TH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th-TH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h-TH"/>
              <a:t>คลิกเพื่อแก้ไขสไตล์ข้อความต้นแบบ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รูปแบบอิสระ 7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7" name="รูปแบบอิสระ 6"/>
          <p:cNvSpPr/>
          <p:nvPr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latin typeface="Leelawadee" panose="020B0502040204020203" pitchFamily="34" charset="-34"/>
              <a:cs typeface="Leelawadee" panose="020B0502040204020203" pitchFamily="34" charset="-34"/>
            </a:endParaRPr>
          </a:p>
        </p:txBody>
      </p:sp>
      <p:sp>
        <p:nvSpPr>
          <p:cNvPr id="2" name="ตัวแทนชื่อเรื่อง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th-TH" sz="8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6D63E48B-EFCE-40D7-AA71-6BABF2BBC6C7}" type="datetimeFigureOut">
              <a:rPr lang="en-US" smtClean="0"/>
              <a:pPr/>
              <a:t>12/18/2013</a:t>
            </a:fld>
            <a:endParaRPr lang="en-US"/>
          </a:p>
        </p:txBody>
      </p:sp>
      <p:sp>
        <p:nvSpPr>
          <p:cNvPr id="5" name="ตัวแทนส่วนท้าย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latinLnBrk="0">
              <a:defRPr lang="th-TH" sz="8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endParaRPr lang="en-US"/>
          </a:p>
        </p:txBody>
      </p:sp>
      <p:sp>
        <p:nvSpPr>
          <p:cNvPr id="6" name="ตัวแทนหมายเลขสไลด์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latinLnBrk="0">
              <a:defRPr lang="th-TH" sz="800">
                <a:solidFill>
                  <a:schemeClr val="tx1"/>
                </a:solidFill>
                <a:latin typeface="Leelawadee" panose="020B0502040204020203" pitchFamily="34" charset="-34"/>
                <a:cs typeface="Leelawadee" panose="020B0502040204020203" pitchFamily="34" charset="-34"/>
              </a:defRPr>
            </a:lvl1pPr>
          </a:lstStyle>
          <a:p>
            <a:fld id="{0FA80CEA-FD2D-4EC2-A613-673FF48CDFD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th-TH" sz="3400" kern="1200">
          <a:solidFill>
            <a:schemeClr val="tx1"/>
          </a:solidFill>
          <a:latin typeface="Leelawadee" panose="020B0502040204020203" pitchFamily="34" charset="-34"/>
          <a:ea typeface="+mj-ea"/>
          <a:cs typeface="Leelawadee" panose="020B0502040204020203" pitchFamily="34" charset="-34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2000" kern="1200">
          <a:solidFill>
            <a:schemeClr val="tx1"/>
          </a:solidFill>
          <a:latin typeface="Leelawadee" panose="020B0502040204020203" pitchFamily="34" charset="-34"/>
          <a:ea typeface="+mn-ea"/>
          <a:cs typeface="Leelawadee" panose="020B0502040204020203" pitchFamily="34" charset="-34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800" kern="1200">
          <a:solidFill>
            <a:schemeClr val="tx1"/>
          </a:solidFill>
          <a:latin typeface="Leelawadee" panose="020B0502040204020203" pitchFamily="34" charset="-34"/>
          <a:ea typeface="+mn-ea"/>
          <a:cs typeface="Leelawadee" panose="020B0502040204020203" pitchFamily="34" charset="-34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600" kern="1200">
          <a:solidFill>
            <a:schemeClr val="tx1"/>
          </a:solidFill>
          <a:latin typeface="Leelawadee" panose="020B0502040204020203" pitchFamily="34" charset="-34"/>
          <a:ea typeface="+mn-ea"/>
          <a:cs typeface="Leelawadee" panose="020B0502040204020203" pitchFamily="34" charset="-34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Leelawadee" panose="020B0502040204020203" pitchFamily="34" charset="-34"/>
          <a:ea typeface="+mn-ea"/>
          <a:cs typeface="Leelawadee" panose="020B0502040204020203" pitchFamily="34" charset="-34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Leelawadee" panose="020B0502040204020203" pitchFamily="34" charset="-34"/>
          <a:ea typeface="+mn-ea"/>
          <a:cs typeface="Leelawadee" panose="020B0502040204020203" pitchFamily="34" charset="-34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th-TH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th-TH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th-TH"/>
              <a:t>ชื่ออัลบั้ม</a:t>
            </a:r>
          </a:p>
        </p:txBody>
      </p:sp>
      <p:sp>
        <p:nvSpPr>
          <p:cNvPr id="3" name="ชื่อเรื่องรอง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th-TH"/>
              <a:t>ชื่อเรื่องรอง</a:t>
            </a:r>
          </a:p>
        </p:txBody>
      </p:sp>
      <p:pic>
        <p:nvPicPr>
          <p:cNvPr id="8" name="ตัวแทนรูปภาพ 7" descr="เด็กทารกสวมหมวกไหมพรมถักกำลังนอนหลับ" title="รูปภาพตัวอย่าง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" r="2"/>
          <a:stretch>
            <a:fillRect/>
          </a:stretch>
        </p:blipFill>
        <p:spPr>
          <a:xfrm>
            <a:off x="3069293" y="1344101"/>
            <a:ext cx="6125507" cy="3961460"/>
          </a:xfrm>
        </p:spPr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ตัวแทนรูปภาพ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ชื่อเรื่อง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53258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ตัวแทนรูปภาพ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ชื่อเรื่อง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85278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ตัวแทนรูปภาพ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ตัวแทนรูปภาพ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ชื่อเรื่อง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ข้อความ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372598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ตัวแทนรูปภาพ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ชื่อเรื่อง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521510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ตัวแทนรูปภาพ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ชื่อเรื่อง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ข้อความ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293768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ชื่อเรื่อง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3" name="ตัวแทนข้อความ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ตัวแทนรูปภาพ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40121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ภาพร่างรูปสัตว์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ฟอร์มไลบรารีเอกสาร</Display>
  <Edit>ฟอร์มไลบรารีเอกสาร</Edit>
  <New>ฟอร์มไลบรารีเอกสาร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ค่านี้แสดงจำนวนครั้งในการบันทึกหรือการตรวจทานแก้ไข โดยแอปพลิเคชันจะปรับปรุงค่านี้หลังการตรวจทานแก้ไขแต่ละครั้ง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36</Words>
  <Application>Microsoft Office PowerPoint</Application>
  <PresentationFormat>แบบจอกว้าง</PresentationFormat>
  <Paragraphs>10</Paragraphs>
  <Slides>7</Slides>
  <Notes>7</Notes>
  <HiddenSlides>0</HiddenSlides>
  <MMClips>0</MMClips>
  <ScaleCrop>false</ScaleCrop>
  <HeadingPairs>
    <vt:vector size="6" baseType="variant">
      <vt:variant>
        <vt:lpstr>ฟอนต์ที่ถูกใช้</vt:lpstr>
      </vt:variant>
      <vt:variant>
        <vt:i4>2</vt:i4>
      </vt:variant>
      <vt:variant>
        <vt:lpstr>ธีม</vt:lpstr>
      </vt:variant>
      <vt:variant>
        <vt:i4>1</vt:i4>
      </vt:variant>
      <vt:variant>
        <vt:lpstr>ชื่อเรื่องสไลด์</vt:lpstr>
      </vt:variant>
      <vt:variant>
        <vt:i4>7</vt:i4>
      </vt:variant>
    </vt:vector>
  </HeadingPairs>
  <TitlesOfParts>
    <vt:vector size="10" baseType="lpstr">
      <vt:lpstr>Leelawadee</vt:lpstr>
      <vt:lpstr>Wingdings</vt:lpstr>
      <vt:lpstr>ภาพร่างรูปสัตว์ 16x9</vt:lpstr>
      <vt:lpstr>ชื่ออัลบั้ม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  <vt:lpstr>งานนำเสนอ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2013-07-30T14:49:39Z</dcterms:created>
  <dcterms:modified xsi:type="dcterms:W3CDTF">2013-12-18T07:30:05Z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