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8" autoAdjust="0"/>
    <p:restoredTop sz="95632" autoAdjust="0"/>
  </p:normalViewPr>
  <p:slideViewPr>
    <p:cSldViewPr snapToGrid="0">
      <p:cViewPr varScale="1">
        <p:scale>
          <a:sx n="23" d="100"/>
          <a:sy n="23" d="100"/>
        </p:scale>
        <p:origin x="1950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ชุดข้อมูล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ชุดข้อมูล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2317648"/>
        <c:axId val="102318208"/>
      </c:barChart>
      <c:catAx>
        <c:axId val="10231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102318208"/>
        <c:crosses val="autoZero"/>
        <c:auto val="1"/>
        <c:lblAlgn val="ctr"/>
        <c:lblOffset val="100"/>
        <c:noMultiLvlLbl val="0"/>
      </c:catAx>
      <c:valAx>
        <c:axId val="102318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317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Leelawadee" panose="020B0502040204020203" pitchFamily="34" charset="-34"/>
          <a:cs typeface="Leelawadee" panose="020B0502040204020203" pitchFamily="34" charset="-34"/>
        </a:defRPr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ชุดข้อมูล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ชุดข้อมูล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2322128"/>
        <c:axId val="102322688"/>
      </c:barChart>
      <c:catAx>
        <c:axId val="10232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102322688"/>
        <c:crosses val="autoZero"/>
        <c:auto val="1"/>
        <c:lblAlgn val="ctr"/>
        <c:lblOffset val="100"/>
        <c:noMultiLvlLbl val="0"/>
      </c:catAx>
      <c:valAx>
        <c:axId val="102322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32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Leelawadee" panose="020B0502040204020203" pitchFamily="34" charset="-34"/>
          <a:cs typeface="Leelawadee" panose="020B0502040204020203" pitchFamily="34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F1C0B079-A316-4C9B-B165-DF9EA8325D2C}" type="datetimeFigureOut">
              <a:rPr lang="th-TH" smtClean="0"/>
              <a:t>09/12/56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6BA0EAE6-B4B6-49B7-9049-B371250BE0F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38F28AB8-57D1-494F-9851-055AD867E790}" type="datetimeFigureOut">
              <a:t>09/12/56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37C7F044-5458-4B2E-BFA0-52AAA1C529D4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เมื่อต้องการเปลี่ยนโปสเตอร์นี้ ให้แทนที่เนื้อหาตัวอย่างของเราด้วยเนื้อหาของคุณเอง หรือถ้าคุณต้องการเริ่มต้นจากกระดานเปล่าๆ ให้ใช้ปุ่ม สไลด์ใหม่ บนแท็บ หน้าแรก เพื่อแทรกหน้าใหม่ แล้วใส่ข้อความและเนื้อหาของคุณลงในพื้นที่ที่สำรองไว้ที่ว่างอยู่ได้เลย ถ้าคุณต้องการพื้นที่ที่สำรองไว้เพิ่มเติมสำหรับชื่อเรื่อง ชื่อเรื่องรอง หรือเนื้อความ ให้คัดลอกพื้นที่ที่สำรองไว้ที่มีอยู่แล้วใดๆ แล้วลากมาวางตามจุดที่คุณต้องการ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10" name="ตัวแทนรูปบนสไลด์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โปสเตอร์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สี่เหลี่ยมผืนผ้า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8" name="สี่เหลี่ยมผืนผ้า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9" name="บรรทัด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3" name="สี่เหลี่ยมผืนผ้า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2" name="สี่เหลี่ยมผืนผ้า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1" name="สี่เหลี่ยมผืนผ้า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4" name="สี่เหลี่ยมผืนผ้า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สี่เหลี่ยมผืนผ้า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latinLnBrk="0">
              <a:defRPr lang="th-TH" b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1" name="ตัวแทนข้อความ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24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th-TH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th-TH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th-TH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th-TH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" name="ตัวแทนข้อความ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6000" cap="none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h-TH"/>
              <a:t>หัวเรื่อง</a:t>
            </a:r>
          </a:p>
        </p:txBody>
      </p:sp>
      <p:sp>
        <p:nvSpPr>
          <p:cNvPr id="19" name="ตัวแทนเนื้อหา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60" name="สี่เหลี่ยมผืนผ้า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ตัวแทนข้อความ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6000" cap="none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h-TH"/>
              <a:t>หัวเรื่อง</a:t>
            </a:r>
          </a:p>
        </p:txBody>
      </p:sp>
      <p:sp>
        <p:nvSpPr>
          <p:cNvPr id="20" name="ตัวแทนเนื้อหา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61" name="สี่เหลี่ยมผืนผ้า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ตัวแทนข้อความ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6000" cap="none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h-TH"/>
              <a:t>หัวเรื่อง</a:t>
            </a:r>
          </a:p>
        </p:txBody>
      </p:sp>
      <p:sp>
        <p:nvSpPr>
          <p:cNvPr id="21" name="ตัวแทนเนื้อหา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62" name="สี่เหลี่ยมผืนผ้า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5" name="ตัวแทนข้อความ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6000" cap="none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h-TH"/>
              <a:t>หัวเรื่อง</a:t>
            </a:r>
          </a:p>
        </p:txBody>
      </p:sp>
      <p:sp>
        <p:nvSpPr>
          <p:cNvPr id="22" name="ตัวแทนเนื้อหา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18" name="ตัวแทนเนื้อหา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57" name="ตัวแทนเนื้อหา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/>
            </a:lvl6pPr>
            <a:lvl7pPr latinLnBrk="0">
              <a:buClr>
                <a:schemeClr val="accent1"/>
              </a:buClr>
              <a:defRPr lang="th-TH"/>
            </a:lvl7pPr>
            <a:lvl8pPr latinLnBrk="0">
              <a:buClr>
                <a:schemeClr val="accent1"/>
              </a:buClr>
              <a:defRPr lang="th-TH"/>
            </a:lvl8pPr>
            <a:lvl9pPr latinLnBrk="0">
              <a:buClr>
                <a:schemeClr val="accent1"/>
              </a:buClr>
              <a:defRPr lang="th-TH"/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3" name="สี่เหลี่ยมผืนผ้า 62"/>
          <p:cNvSpPr/>
          <p:nvPr userDrawn="1"/>
        </p:nvSpPr>
        <p:spPr>
          <a:xfrm>
            <a:off x="15416784" y="23298912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ตัวแทนข้อความ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6000" cap="none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h-TH"/>
              <a:t>หัวเรื่อง</a:t>
            </a:r>
          </a:p>
        </p:txBody>
      </p:sp>
      <p:sp>
        <p:nvSpPr>
          <p:cNvPr id="64" name="สี่เหลี่ยมผืนผ้า 63"/>
          <p:cNvSpPr/>
          <p:nvPr userDrawn="1"/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5" name="ตัวแทนเนื้อหา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26" name="ตัวแทนข้อความ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6000" cap="none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h-TH"/>
              <a:t>หัวเรื่อง</a:t>
            </a:r>
          </a:p>
        </p:txBody>
      </p:sp>
      <p:sp>
        <p:nvSpPr>
          <p:cNvPr id="27" name="ตัวแทนเนื้อหา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28" name="ตัวแทนเนื้อหา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65" name="สี่เหลี่ยมผืนผ้า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ตัวแทนข้อความ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6000" cap="none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h-TH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h-TH"/>
              <a:t>หัวเรื่อง</a:t>
            </a:r>
          </a:p>
        </p:txBody>
      </p:sp>
      <p:sp>
        <p:nvSpPr>
          <p:cNvPr id="30" name="ตัวแทนเนื้อหา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th-TH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latinLnBrk="0">
              <a:buClr>
                <a:schemeClr val="accent1"/>
              </a:buClr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ใช้พื้นที่ที่สำรองไว้เพื่อเพิ่มข้อความหรือเนื้อหาอื่นๆ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48" name="บรรทัด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9" name="สี่เหลี่ยมผืนผ้า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0" name="บรรทัด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1" name="สี่เหลี่ยมผืนผ้า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2" name="บรรทัด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3" name="สี่เหลี่ยมผืนผ้า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4" name="บรรทัด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5" name="สี่เหลี่ยมผืนผ้า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6" name="บรรทัด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ECAA57DF-1C19-4726-AB84-014692BAD8F5}" type="datetimeFigureOut">
              <a:rPr lang="th-TH" smtClean="0"/>
              <a:pPr/>
              <a:t>09/12/56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1B4C631-C489-4C11-812F-2172FBEAE82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40" name="บรรทัด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6" name="บรรทัด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สี่เหลี่ยมผืนผ้า 6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6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ECAA57DF-1C19-4726-AB84-014692BAD8F5}" type="datetimeFigureOut">
              <a:rPr lang="th-TH" smtClean="0"/>
              <a:pPr/>
              <a:t>09/12/56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6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6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1B4C631-C489-4C11-812F-2172FBEAE82B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8" name="กลุ่ม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บรรทัด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บรรทัด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บรรทัด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th-TH" sz="10600" b="0" kern="1200">
          <a:solidFill>
            <a:schemeClr val="tx2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th-TH" sz="2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4389120" rtl="0" eaLnBrk="1" latinLnBrk="0" hangingPunct="1">
        <a:defRPr lang="th-TH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th-TH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th-TH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th-TH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th-TH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th-TH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th-TH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th-TH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th-TH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รูปภาพ 73" descr="โลโก้" title="รูปภาพตัวอย่าง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9887" y="1066800"/>
            <a:ext cx="3273032" cy="2136563"/>
          </a:xfrm>
          <a:prstGeom prst="rect">
            <a:avLst/>
          </a:prstGeom>
        </p:spPr>
      </p:pic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[ชื่อเรื่องโปสเตอร์]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Lorem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ipsum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dolor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sit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amet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consectetuer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adipiscing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elit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maecenas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porttitor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congue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massa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fusce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[แทนที่ชื่อและตำแหน่งด้วยชื่อผู้สนับสนุนจริง] ดร.บุษบา </a:t>
            </a:r>
            <a:r>
              <a:rPr lang="th-TH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ประภาศิ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ริรัตน์, ดร.ชาติ ทรงประวัติ, พยาบาลวิชาชีพ พัชระ ศักดา </a:t>
            </a:r>
            <a:r>
              <a:rPr lang="th-TH" dirty="0"/>
              <a:t>และ</a:t>
            </a:r>
            <a:r>
              <a:rPr lang="th-TH" dirty="0" err="1"/>
              <a:t>พ.ญ</a:t>
            </a:r>
            <a:r>
              <a:rPr lang="th-TH" dirty="0"/>
              <a:t>.นันทิดา วิลาปนะ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บทคัดย่อ</a:t>
            </a:r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เพิ่มบทคัดย่อที่นี่ เมื่อต้องการเอาจุดสัญลักษณ์แสดงหัวข้อย่อยออก เพียงแค่คลิกปุ่ม สัญลักษณ์แสดงหัวข้อย่อย บน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แท็บ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หน้าแรก</a:t>
            </a:r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พื้นหลัง</a:t>
            </a:r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เพิ่มชื่อเรื่องถ้าจำเป็น คลิกปุ่ม B ที่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แท็บ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หน้าแรก เพื่อเพิ่มการจัดรูปแบบตัวหนา</a:t>
            </a:r>
          </a:p>
          <a:p>
            <a:pPr lvl="1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รายการพื้นหลัง</a:t>
            </a:r>
          </a:p>
          <a:p>
            <a:pPr lvl="1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รายการพื้นหลัง</a:t>
            </a:r>
          </a:p>
          <a:p>
            <a:pPr lvl="1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รายการพื้นหลัง</a:t>
            </a:r>
          </a:p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วัตถุประสงค์</a:t>
            </a:r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พิมพ์จุดประสงค์ที่นี่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จุดประสงค์ 1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จุดประสงค์ 2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จุดประสงค์ 3</a:t>
            </a:r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วิธีการ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พิมพ์ขั้นตอนและคำอธิบายที่นี่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ขั้นตอน 1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ขั้นตอน 2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ขั้นตอน 3</a:t>
            </a:r>
          </a:p>
        </p:txBody>
      </p:sp>
      <p:graphicFrame>
        <p:nvGraphicFramePr>
          <p:cNvPr id="115" name="ตัวแทนเนื้อหา 114" descr="ตารางตัวอย่างที่มี 4 คอลัมน์ 7 แถว" title="ตารางตัวอย่าง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1735969957"/>
              </p:ext>
            </p:extLst>
          </p:nvPr>
        </p:nvGraphicFramePr>
        <p:xfrm>
          <a:off x="15416213" y="12457113"/>
          <a:ext cx="13049252" cy="61722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endParaRPr lang="th-TH" sz="2800" dirty="0"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หัวเรื่อง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หัวเรื่อง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หัวเรื่อง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345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290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238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976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301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ตัวแทนเนื้อหา 14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ใส่ข้อมูลหรือวิธีการเพิ่มเติมที่นี่</a:t>
            </a:r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ผลลัพธ์</a:t>
            </a:r>
          </a:p>
        </p:txBody>
      </p:sp>
      <p:sp>
        <p:nvSpPr>
          <p:cNvPr id="17" name="ตัวแทนเนื้อหา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ผลลัพธ์ 1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ผลลัพธ์ 2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ผลลัพธ์ 3</a:t>
            </a:r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ผลลัพธ์</a:t>
            </a:r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บทสรุป</a:t>
            </a:r>
          </a:p>
        </p:txBody>
      </p:sp>
      <p:sp>
        <p:nvSpPr>
          <p:cNvPr id="22" name="ตัวแทนเนื้อหา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สรุป 1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สรุป 2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สรุป 3</a:t>
            </a:r>
          </a:p>
        </p:txBody>
      </p:sp>
      <p:graphicFrame>
        <p:nvGraphicFramePr>
          <p:cNvPr id="10" name="ตัวแทนเนื้อหา 9" descr="แผนภูมิคอลัมน์แบบกลุ่ม " title="Sample 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278706590"/>
              </p:ext>
            </p:extLst>
          </p:nvPr>
        </p:nvGraphicFramePr>
        <p:xfrm>
          <a:off x="29644975" y="7086600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ตัวแทนเนื้อหา 25" descr="แผนภูมิคอลัมน์แบบเรียงซ้อน" title="Sample 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3146140400"/>
              </p:ext>
            </p:extLst>
          </p:nvPr>
        </p:nvGraphicFramePr>
        <p:xfrm>
          <a:off x="29644975" y="15251113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โปสเตอร์ทางการแพทย์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71D13-D20F-4697-97AA-66DC15DE63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273</Words>
  <Application>Microsoft Office PowerPoint</Application>
  <PresentationFormat>กำหนดเอง</PresentationFormat>
  <Paragraphs>60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4" baseType="lpstr">
      <vt:lpstr>Arial</vt:lpstr>
      <vt:lpstr>Leelawadee</vt:lpstr>
      <vt:lpstr>โปสเตอร์ทางการแพทย์</vt:lpstr>
      <vt:lpstr>[ชื่อเรื่องโปสเตอร์]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2013-06-24T19:44:51Z</dcterms:created>
  <dcterms:modified xsi:type="dcterms:W3CDTF">2013-12-09T10:13:09Z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