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51.xml" ContentType="application/vnd.openxmlformats-officedocument.theme+xml"/>
  <Override PartName="/ppt/slideLayouts/slideLayout191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5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theme/theme22.xml" ContentType="application/vnd.openxmlformats-officedocument.theme+xml"/>
  <Override PartName="/ppt/slideLayouts/slideLayout20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347.xml" ContentType="application/vnd.openxmlformats-officedocument.presentationml.slideLayout+xml"/>
  <Override PartName="/ppt/slideLayouts/slideLayout33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2310.xml" ContentType="application/vnd.openxmlformats-officedocument.presentationml.slideLayout+xml"/>
  <Override PartName="/ppt/slideLayouts/slideLayout2811.xml" ContentType="application/vnd.openxmlformats-officedocument.presentationml.slideLayout+xml"/>
  <Override PartName="/ppt/slideLayouts/slideLayout2212.xml" ContentType="application/vnd.openxmlformats-officedocument.presentationml.slideLayout+xml"/>
  <Override PartName="/ppt/slideLayouts/slideLayout3213.xml" ContentType="application/vnd.openxmlformats-officedocument.presentationml.slideLayout+xml"/>
  <Override PartName="/ppt/slideLayouts/slideLayout2714.xml" ContentType="application/vnd.openxmlformats-officedocument.presentationml.slideLayout+xml"/>
  <Override PartName="/ppt/slideLayouts/slideLayout2115.xml" ContentType="application/vnd.openxmlformats-officedocument.presentationml.slideLayout+xml"/>
  <Override PartName="/ppt/slideLayouts/slideLayout2616.xml" ContentType="application/vnd.openxmlformats-officedocument.presentationml.slideLayout+xml"/>
  <Override PartName="/ppt/slideLayouts/slideLayout3117.xml" ContentType="application/vnd.openxmlformats-officedocument.presentationml.slideLayout+xml"/>
  <Override PartName="/ppt/slides/slide92.xml" ContentType="application/vnd.openxmlformats-officedocument.presentationml.slide+xml"/>
  <Override PartName="/ppt/charts/chart1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Slides/notesSlide92.xml" ContentType="application/vnd.openxmlformats-officedocument.presentationml.notesSlide+xml"/>
  <Override PartName="/ppt/slideLayouts/slideLayout218.xml" ContentType="application/vnd.openxmlformats-officedocument.presentationml.slideLayout+xml"/>
  <Override PartName="/ppt/slideMasters/slideMaster12.xml" ContentType="application/vnd.openxmlformats-officedocument.presentationml.slideMaster+xml"/>
  <Override PartName="/ppt/slideLayouts/slideLayout819.xml" ContentType="application/vnd.openxmlformats-officedocument.presentationml.slideLayout+xml"/>
  <Override PartName="/ppt/slideLayouts/slideLayout1320.xml" ContentType="application/vnd.openxmlformats-officedocument.presentationml.slideLayout+xml"/>
  <Override PartName="/ppt/theme/theme13.xml" ContentType="application/vnd.openxmlformats-officedocument.theme+xml"/>
  <Override PartName="/ppt/slideLayouts/slideLayout321.xml" ContentType="application/vnd.openxmlformats-officedocument.presentationml.slideLayout+xml"/>
  <Override PartName="/ppt/slideLayouts/slideLayout722.xml" ContentType="application/vnd.openxmlformats-officedocument.presentationml.slideLayout+xml"/>
  <Override PartName="/ppt/slideLayouts/slideLayout1223.xml" ContentType="application/vnd.openxmlformats-officedocument.presentationml.slideLayout+xml"/>
  <Override PartName="/ppt/slideLayouts/slideLayout1724.xml" ContentType="application/vnd.openxmlformats-officedocument.presentationml.slideLayout+xml"/>
  <Override PartName="/ppt/slideLayouts/slideLayout16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627.xml" ContentType="application/vnd.openxmlformats-officedocument.presentationml.slideLayout+xml"/>
  <Override PartName="/ppt/slideLayouts/slideLayout1128.xml" ContentType="application/vnd.openxmlformats-officedocument.presentationml.slideLayout+xml"/>
  <Override PartName="/ppt/slideLayouts/slideLayout529.xml" ContentType="application/vnd.openxmlformats-officedocument.presentationml.slideLayout+xml"/>
  <Override PartName="/ppt/slideLayouts/slideLayout1530.xml" ContentType="application/vnd.openxmlformats-officedocument.presentationml.slideLayout+xml"/>
  <Override PartName="/ppt/slideLayouts/slideLayout1031.xml" ContentType="application/vnd.openxmlformats-officedocument.presentationml.slideLayout+xml"/>
  <Override PartName="/ppt/slideLayouts/slideLayout432.xml" ContentType="application/vnd.openxmlformats-officedocument.presentationml.slideLayout+xml"/>
  <Override PartName="/ppt/slideLayouts/slideLayout933.xml" ContentType="application/vnd.openxmlformats-officedocument.presentationml.slideLayout+xml"/>
  <Override PartName="/ppt/slideLayouts/slideLayout1434.xml" ContentType="application/vnd.openxmlformats-officedocument.presentationml.slideLayout+xml"/>
  <Override PartName="/ppt/slides/slide143.xml" ContentType="application/vnd.openxmlformats-officedocument.presentationml.slide+xml"/>
  <Override PartName="/ppt/notesSlides/notesSlide143.xml" ContentType="application/vnd.openxmlformats-officedocument.presentationml.notesSlide+xml"/>
  <Override PartName="/ppt/slideLayouts/slideLayout5235.xml" ContentType="application/vnd.openxmlformats-officedocument.presentationml.slideLayout+xml"/>
  <Override PartName="/ppt/slideMasters/slideMaster43.xml" ContentType="application/vnd.openxmlformats-officedocument.presentationml.slideMaster+xml"/>
  <Override PartName="/ppt/slideLayouts/slideLayout5936.xml" ContentType="application/vnd.openxmlformats-officedocument.presentationml.slideLayout+xml"/>
  <Override PartName="/ppt/slideLayouts/slideLayout6437.xml" ContentType="application/vnd.openxmlformats-officedocument.presentationml.slideLayout+xml"/>
  <Override PartName="/ppt/theme/theme44.xml" ContentType="application/vnd.openxmlformats-officedocument.theme+xml"/>
  <Override PartName="/ppt/slideLayouts/slideLayout5438.xml" ContentType="application/vnd.openxmlformats-officedocument.presentationml.slideLayout+xml"/>
  <Override PartName="/ppt/slideLayouts/slideLayout5839.xml" ContentType="application/vnd.openxmlformats-officedocument.presentationml.slideLayout+xml"/>
  <Override PartName="/ppt/slideLayouts/slideLayout6340.xml" ContentType="application/vnd.openxmlformats-officedocument.presentationml.slideLayout+xml"/>
  <Override PartName="/ppt/slideLayouts/slideLayout6841.xml" ContentType="application/vnd.openxmlformats-officedocument.presentationml.slideLayout+xml"/>
  <Override PartName="/ppt/slideLayouts/slideLayout5342.xml" ContentType="application/vnd.openxmlformats-officedocument.presentationml.slideLayout+xml"/>
  <Override PartName="/ppt/slideLayouts/slideLayout6743.xml" ContentType="application/vnd.openxmlformats-officedocument.presentationml.slideLayout+xml"/>
  <Override PartName="/ppt/slideLayouts/slideLayout5744.xml" ContentType="application/vnd.openxmlformats-officedocument.presentationml.slideLayout+xml"/>
  <Override PartName="/ppt/slideLayouts/slideLayout6245.xml" ContentType="application/vnd.openxmlformats-officedocument.presentationml.slideLayout+xml"/>
  <Override PartName="/ppt/slideLayouts/slideLayout5646.xml" ContentType="application/vnd.openxmlformats-officedocument.presentationml.slideLayout+xml"/>
  <Override PartName="/ppt/slideLayouts/slideLayout6647.xml" ContentType="application/vnd.openxmlformats-officedocument.presentationml.slideLayout+xml"/>
  <Override PartName="/ppt/slideLayouts/slideLayout6148.xml" ContentType="application/vnd.openxmlformats-officedocument.presentationml.slideLayout+xml"/>
  <Override PartName="/ppt/slideLayouts/slideLayout5549.xml" ContentType="application/vnd.openxmlformats-officedocument.presentationml.slideLayout+xml"/>
  <Override PartName="/ppt/slideLayouts/slideLayout6050.xml" ContentType="application/vnd.openxmlformats-officedocument.presentationml.slideLayout+xml"/>
  <Override PartName="/ppt/slideLayouts/slideLayout6551.xml" ContentType="application/vnd.openxmlformats-officedocument.presentationml.slideLayout+xml"/>
  <Override PartName="/ppt/handoutMasters/handoutMaster11.xml" ContentType="application/vnd.openxmlformats-officedocument.presentationml.handoutMaster+xml"/>
  <Override PartName="/ppt/theme/theme65.xml" ContentType="application/vnd.openxmlformats-officedocument.theme+xml"/>
  <Override PartName="/ppt/slideMasters/slideMaster34.xml" ContentType="application/vnd.openxmlformats-officedocument.presentationml.slideMaster+xml"/>
  <Override PartName="/ppt/slideLayouts/slideLayout4252.xml" ContentType="application/vnd.openxmlformats-officedocument.presentationml.slideLayout+xml"/>
  <Override PartName="/ppt/slideLayouts/slideLayout4753.xml" ContentType="application/vnd.openxmlformats-officedocument.presentationml.slideLayout+xml"/>
  <Override PartName="/ppt/theme/theme36.xml" ContentType="application/vnd.openxmlformats-officedocument.theme+xml"/>
  <Override PartName="/ppt/slideLayouts/slideLayout3754.xml" ContentType="application/vnd.openxmlformats-officedocument.presentationml.slideLayout+xml"/>
  <Override PartName="/ppt/slideLayouts/slideLayout4155.xml" ContentType="application/vnd.openxmlformats-officedocument.presentationml.slideLayout+xml"/>
  <Override PartName="/ppt/slideLayouts/slideLayout4656.xml" ContentType="application/vnd.openxmlformats-officedocument.presentationml.slideLayout+xml"/>
  <Override PartName="/ppt/slideLayouts/slideLayout5157.xml" ContentType="application/vnd.openxmlformats-officedocument.presentationml.slideLayout+xml"/>
  <Override PartName="/ppt/slideLayouts/slideLayout3658.xml" ContentType="application/vnd.openxmlformats-officedocument.presentationml.slideLayout+xml"/>
  <Override PartName="/ppt/slideLayouts/slideLayout5059.xml" ContentType="application/vnd.openxmlformats-officedocument.presentationml.slideLayout+xml"/>
  <Override PartName="/ppt/slideLayouts/slideLayout3560.xml" ContentType="application/vnd.openxmlformats-officedocument.presentationml.slideLayout+xml"/>
  <Override PartName="/ppt/slideLayouts/slideLayout4061.xml" ContentType="application/vnd.openxmlformats-officedocument.presentationml.slideLayout+xml"/>
  <Override PartName="/ppt/slideLayouts/slideLayout4562.xml" ContentType="application/vnd.openxmlformats-officedocument.presentationml.slideLayout+xml"/>
  <Override PartName="/ppt/slideLayouts/slideLayout3963.xml" ContentType="application/vnd.openxmlformats-officedocument.presentationml.slideLayout+xml"/>
  <Override PartName="/ppt/slideLayouts/slideLayout4964.xml" ContentType="application/vnd.openxmlformats-officedocument.presentationml.slideLayout+xml"/>
  <Override PartName="/ppt/slideLayouts/slideLayout4465.xml" ContentType="application/vnd.openxmlformats-officedocument.presentationml.slideLayout+xml"/>
  <Override PartName="/ppt/slideLayouts/slideLayout3866.xml" ContentType="application/vnd.openxmlformats-officedocument.presentationml.slideLayout+xml"/>
  <Override PartName="/ppt/slideLayouts/slideLayout4367.xml" ContentType="application/vnd.openxmlformats-officedocument.presentationml.slideLayout+xml"/>
  <Override PartName="/ppt/slideLayouts/slideLayout4868.xml" ContentType="application/vnd.openxmlformats-officedocument.presentationml.slideLayout+xml"/>
  <Override PartName="/ppt/slides/slide174.xml" ContentType="application/vnd.openxmlformats-officedocument.presentationml.slide+xml"/>
  <Override PartName="/ppt/charts/chart32.xml" ContentType="application/vnd.openxmlformats-officedocument.drawingml.chart+xml"/>
  <Override PartName="/ppt/charts/colors32.xml" ContentType="application/vnd.ms-office.chartcolorstyle+xml"/>
  <Override PartName="/ppt/charts/style32.xml" ContentType="application/vnd.ms-office.chartstyle+xml"/>
  <Override PartName="/ppt/notesSlides/notesSlide17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86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86.xml" ContentType="application/vnd.openxmlformats-officedocument.presentationml.notesSlide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slides/slide137.xml" ContentType="application/vnd.openxmlformats-officedocument.presentationml.slide+xml"/>
  <Override PartName="/ppt/notesSlides/notesSlide137.xml" ContentType="application/vnd.openxmlformats-officedocument.presentationml.notesSlide+xml"/>
  <Override PartName="/ppt/slides/slide128.xml" ContentType="application/vnd.openxmlformats-officedocument.presentationml.slide+xml"/>
  <Override PartName="/ppt/diagrams/data22.xml" ContentType="application/vnd.openxmlformats-officedocument.drawingml.diagramData+xml"/>
  <Override PartName="/ppt/diagrams/drawing22.xml" ContentType="application/vnd.ms-office.drawingml.diagramDrawing+xml"/>
  <Override PartName="/ppt/notesSlides/notesSlide128.xml" ContentType="application/vnd.openxmlformats-officedocument.presentationml.notesSlide+xml"/>
  <Override PartName="/ppt/diagrams/colors22.xml" ContentType="application/vnd.openxmlformats-officedocument.drawingml.diagramColors+xml"/>
  <Override PartName="/ppt/diagrams/quickStyle22.xml" ContentType="application/vnd.openxmlformats-officedocument.drawingml.diagramStyle+xml"/>
  <Override PartName="/ppt/diagrams/layout22.xml" ContentType="application/vnd.openxmlformats-officedocument.drawingml.diagramLayout+xml"/>
  <Override PartName="/ppt/slides/slide169.xml" ContentType="application/vnd.openxmlformats-officedocument.presentationml.slide+xml"/>
  <Override PartName="/ppt/charts/chart23.xml" ContentType="application/vnd.openxmlformats-officedocument.drawingml.chart+xml"/>
  <Override PartName="/ppt/charts/colors23.xml" ContentType="application/vnd.ms-office.chartcolorstyle+xml"/>
  <Override PartName="/ppt/charts/style23.xml" ContentType="application/vnd.ms-office.chartstyle+xml"/>
  <Override PartName="/ppt/notesSlides/notesSlide169.xml" ContentType="application/vnd.openxmlformats-officedocument.presentationml.notesSlide+xml"/>
  <Override PartName="/ppt/slides/slide210.xml" ContentType="application/vnd.openxmlformats-officedocument.presentationml.slide+xml"/>
  <Override PartName="/ppt/notesSlides/notesSlide210.xml" ContentType="application/vnd.openxmlformats-officedocument.presentationml.notesSlide+xml"/>
  <Override PartName="/ppt/slides/slide711.xml" ContentType="application/vnd.openxmlformats-officedocument.presentationml.slide+xml"/>
  <Override PartName="/ppt/notesSlides/notesSlide711.xml" ContentType="application/vnd.openxmlformats-officedocument.presentationml.notesSlide+xml"/>
  <Override PartName="/ppt/slides/slide2012.xml" ContentType="application/vnd.openxmlformats-officedocument.presentationml.slide+xml"/>
  <Override PartName="/ppt/notesSlides/notesSlide2012.xml" ContentType="application/vnd.openxmlformats-officedocument.presentationml.notesSlide+xml"/>
  <Override PartName="/ppt/slides/slide113.xml" ContentType="application/vnd.openxmlformats-officedocument.presentationml.slide+xml"/>
  <Override PartName="/ppt/notesSlides/notesSlide113.xml" ContentType="application/vnd.openxmlformats-officedocument.presentationml.notesSlide+xml"/>
  <Override PartName="/ppt/slides/slide1114.xml" ContentType="application/vnd.openxmlformats-officedocument.presentationml.slide+xml"/>
  <Override PartName="/ppt/notesSlides/notesSlide1114.xml" ContentType="application/vnd.openxmlformats-officedocument.presentationml.notesSlide+xml"/>
  <Override PartName="/ppt/slides/slide1915.xml" ContentType="application/vnd.openxmlformats-officedocument.presentationml.slide+xml"/>
  <Override PartName="/ppt/notesSlides/notesSlide1915.xml" ContentType="application/vnd.openxmlformats-officedocument.presentationml.notesSlide+xml"/>
  <Override PartName="/ppt/viewProps.xml" ContentType="application/vnd.openxmlformats-officedocument.presentationml.viewProps+xml"/>
  <Override PartName="/ppt/slides/slide616.xml" ContentType="application/vnd.openxmlformats-officedocument.presentationml.slide+xml"/>
  <Override PartName="/ppt/notesSlides/notesSlide616.xml" ContentType="application/vnd.openxmlformats-officedocument.presentationml.notesSlide+xml"/>
  <Override PartName="/ppt/slides/slide1517.xml" ContentType="application/vnd.openxmlformats-officedocument.presentationml.slide+xml"/>
  <Override PartName="/ppt/notesSlides/notesSlide1517.xml" ContentType="application/vnd.openxmlformats-officedocument.presentationml.notesSlide+xml"/>
  <Override PartName="/ppt/changesInfos/changesInfo1.xml" ContentType="application/vnd.ms-powerpoint.changesinfo+xml"/>
  <Override PartName="/ppt/slides/slide518.xml" ContentType="application/vnd.openxmlformats-officedocument.presentationml.slide+xml"/>
  <Override PartName="/ppt/notesSlides/notesSlide518.xml" ContentType="application/vnd.openxmlformats-officedocument.presentationml.notesSlide+xml"/>
  <Override PartName="/ppt/slides/slide1019.xml" ContentType="application/vnd.openxmlformats-officedocument.presentationml.slide+xml"/>
  <Override PartName="/ppt/notesSlides/notesSlide1019.xml" ContentType="application/vnd.openxmlformats-officedocument.presentationml.notesSlide+xml"/>
  <Override PartName="/ppt/slides/slide1820.xml" ContentType="application/vnd.openxmlformats-officedocument.presentationml.slide+xml"/>
  <Override PartName="/ppt/notesSlides/notesSlide1820.xml" ContentType="application/vnd.openxmlformats-officedocument.presentationml.notes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705" r:id="rId3"/>
    <p:sldMasterId id="2147483723" r:id="rId4"/>
  </p:sldMasterIdLst>
  <p:notesMasterIdLst>
    <p:notesMasterId r:id="rId25"/>
  </p:notesMasterIdLst>
  <p:handoutMasterIdLst>
    <p:handoutMasterId r:id="rId2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72" r:id="rId13"/>
    <p:sldId id="266" r:id="rId14"/>
    <p:sldId id="267" r:id="rId15"/>
    <p:sldId id="273" r:id="rId16"/>
    <p:sldId id="265" r:id="rId17"/>
    <p:sldId id="270" r:id="rId18"/>
    <p:sldId id="271" r:id="rId19"/>
    <p:sldId id="264" r:id="rId20"/>
    <p:sldId id="269" r:id="rId21"/>
    <p:sldId id="274" r:id="rId22"/>
    <p:sldId id="275" r:id="rId23"/>
    <p:sldId id="276" r:id="rId24"/>
  </p:sldIdLst>
  <p:sldSz cx="12192000" cy="6858000"/>
  <p:notesSz cx="6858000" cy="9144000"/>
  <p:defaultTextStyle>
    <a:defPPr rtl="0">
      <a:defRPr lang="th-TH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ข้อมูลก่อนเนื้อหา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สมาชิกกลุ่ม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สมาชิกกลุ่ม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สมาชิกกลุ่ม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คำลงท้ายทั่วไป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865" autoAdjust="0"/>
  </p:normalViewPr>
  <p:slideViewPr>
    <p:cSldViewPr snapToGrid="0">
      <p:cViewPr varScale="1">
        <p:scale>
          <a:sx n="97" d="100"/>
          <a:sy n="97" d="100"/>
        </p:scale>
        <p:origin x="9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80" d="100"/>
          <a:sy n="80" d="100"/>
        </p:scale>
        <p:origin x="3984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slide" Target="/ppt/slides/slide143.xml" Id="rId18" /><Relationship Type="http://schemas.openxmlformats.org/officeDocument/2006/relationships/handoutMaster" Target="/ppt/handoutMasters/handoutMaster11.xml" Id="rId26" /><Relationship Type="http://schemas.openxmlformats.org/officeDocument/2006/relationships/slideMaster" Target="/ppt/slideMasters/slideMaster34.xml" Id="rId3" /><Relationship Type="http://schemas.openxmlformats.org/officeDocument/2006/relationships/slide" Target="/ppt/slides/slide174.xml" Id="rId21" /><Relationship Type="http://schemas.openxmlformats.org/officeDocument/2006/relationships/slide" Target="/ppt/slides/slide35.xml" Id="rId7" /><Relationship Type="http://schemas.openxmlformats.org/officeDocument/2006/relationships/slide" Target="/ppt/slides/slide86.xml" Id="rId12" /><Relationship Type="http://schemas.openxmlformats.org/officeDocument/2006/relationships/slide" Target="/ppt/slides/slide137.xml" Id="rId17" /><Relationship Type="http://schemas.openxmlformats.org/officeDocument/2006/relationships/notesMaster" Target="/ppt/notesMasters/notesMaster11.xml" Id="rId25" /><Relationship Type="http://schemas.openxmlformats.org/officeDocument/2006/relationships/slideMaster" Target="/ppt/slideMasters/slideMaster21.xml" Id="rId2" /><Relationship Type="http://schemas.openxmlformats.org/officeDocument/2006/relationships/slide" Target="/ppt/slides/slide128.xml" Id="rId16" /><Relationship Type="http://schemas.openxmlformats.org/officeDocument/2006/relationships/slide" Target="/ppt/slides/slide169.xml" Id="rId20" /><Relationship Type="http://schemas.openxmlformats.org/officeDocument/2006/relationships/theme" Target="/ppt/theme/theme13.xml" Id="rId29" /><Relationship Type="http://schemas.openxmlformats.org/officeDocument/2006/relationships/slideMaster" Target="/ppt/slideMasters/slideMaster12.xml" Id="rId1" /><Relationship Type="http://schemas.openxmlformats.org/officeDocument/2006/relationships/slide" Target="/ppt/slides/slide210.xml" Id="rId6" /><Relationship Type="http://schemas.openxmlformats.org/officeDocument/2006/relationships/slide" Target="/ppt/slides/slide711.xml" Id="rId11" /><Relationship Type="http://schemas.openxmlformats.org/officeDocument/2006/relationships/slide" Target="/ppt/slides/slide2012.xml" Id="rId24" /><Relationship Type="http://schemas.openxmlformats.org/officeDocument/2006/relationships/slide" Target="/ppt/slides/slide113.xml" Id="rId5" /><Relationship Type="http://schemas.openxmlformats.org/officeDocument/2006/relationships/slide" Target="/ppt/slides/slide1114.xml" Id="rId15" /><Relationship Type="http://schemas.openxmlformats.org/officeDocument/2006/relationships/slide" Target="/ppt/slides/slide1915.xml" Id="rId23" /><Relationship Type="http://schemas.openxmlformats.org/officeDocument/2006/relationships/viewProps" Target="/ppt/viewProps.xml" Id="rId28" /><Relationship Type="http://schemas.openxmlformats.org/officeDocument/2006/relationships/slide" Target="/ppt/slides/slide616.xml" Id="rId10" /><Relationship Type="http://schemas.openxmlformats.org/officeDocument/2006/relationships/slide" Target="/ppt/slides/slide1517.xml" Id="rId19" /><Relationship Type="http://schemas.microsoft.com/office/2016/11/relationships/changesInfo" Target="/ppt/changesInfos/changesInfo1.xml" Id="rId31" /><Relationship Type="http://schemas.openxmlformats.org/officeDocument/2006/relationships/slideMaster" Target="/ppt/slideMasters/slideMaster43.xml" Id="rId4" /><Relationship Type="http://schemas.openxmlformats.org/officeDocument/2006/relationships/slide" Target="/ppt/slides/slide518.xml" Id="rId9" /><Relationship Type="http://schemas.openxmlformats.org/officeDocument/2006/relationships/slide" Target="/ppt/slides/slide1019.xml" Id="rId14" /><Relationship Type="http://schemas.openxmlformats.org/officeDocument/2006/relationships/slide" Target="/ppt/slides/slide1820.xml" Id="rId22" /><Relationship Type="http://schemas.openxmlformats.org/officeDocument/2006/relationships/presProps" Target="/ppt/presProps.xml" Id="rId27" /><Relationship Type="http://schemas.openxmlformats.org/officeDocument/2006/relationships/tableStyles" Target="/ppt/tableStyles.xml" Id="rId30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9-09T06:27:25.744" v="150" actId="947"/>
      <pc:docMkLst>
        <pc:docMk/>
      </pc:docMkLst>
      <pc:sldChg chg="modSp mod modNotes">
        <pc:chgData name="Fake Test User" userId="SID-0" providerId="Test" clId="FakeClientId" dt="2021-09-09T06:15:42.842" v="143" actId="947"/>
        <pc:sldMkLst>
          <pc:docMk/>
          <pc:sldMk cId="3289291677" sldId="257"/>
        </pc:sldMkLst>
        <pc:spChg chg="mod">
          <ac:chgData name="Fake Test User" userId="SID-0" providerId="Test" clId="FakeClientId" dt="2021-09-09T06:11:27.923" v="129" actId="947"/>
          <ac:spMkLst>
            <pc:docMk/>
            <pc:sldMk cId="3289291677" sldId="257"/>
            <ac:spMk id="2" creationId="{00000000-0000-0000-0000-000000000000}"/>
          </ac:spMkLst>
        </pc:spChg>
        <pc:spChg chg="mod">
          <ac:chgData name="Fake Test User" userId="SID-0" providerId="Test" clId="FakeClientId" dt="2021-09-09T06:11:27.923" v="129" actId="947"/>
          <ac:spMkLst>
            <pc:docMk/>
            <pc:sldMk cId="3289291677" sldId="257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6:11:48.970" v="130" actId="947"/>
        <pc:sldMkLst>
          <pc:docMk/>
          <pc:sldMk cId="2772565043" sldId="258"/>
        </pc:sldMkLst>
        <pc:spChg chg="mod">
          <ac:chgData name="Fake Test User" userId="SID-0" providerId="Test" clId="FakeClientId" dt="2021-09-09T06:11:48.970" v="130" actId="947"/>
          <ac:spMkLst>
            <pc:docMk/>
            <pc:sldMk cId="2772565043" sldId="258"/>
            <ac:spMk id="2" creationId="{00000000-0000-0000-0000-000000000000}"/>
          </ac:spMkLst>
        </pc:spChg>
        <pc:spChg chg="mod">
          <ac:chgData name="Fake Test User" userId="SID-0" providerId="Test" clId="FakeClientId" dt="2021-09-09T06:11:48.970" v="130" actId="947"/>
          <ac:spMkLst>
            <pc:docMk/>
            <pc:sldMk cId="2772565043" sldId="258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6:12:01.939" v="131" actId="947"/>
        <pc:sldMkLst>
          <pc:docMk/>
          <pc:sldMk cId="3369225394" sldId="259"/>
        </pc:sldMkLst>
        <pc:spChg chg="mod">
          <ac:chgData name="Fake Test User" userId="SID-0" providerId="Test" clId="FakeClientId" dt="2021-09-09T06:12:01.939" v="131" actId="947"/>
          <ac:spMkLst>
            <pc:docMk/>
            <pc:sldMk cId="3369225394" sldId="259"/>
            <ac:spMk id="2" creationId="{00000000-0000-0000-0000-000000000000}"/>
          </ac:spMkLst>
        </pc:spChg>
        <pc:spChg chg="mod">
          <ac:chgData name="Fake Test User" userId="SID-0" providerId="Test" clId="FakeClientId" dt="2021-09-09T06:12:01.939" v="131" actId="947"/>
          <ac:spMkLst>
            <pc:docMk/>
            <pc:sldMk cId="3369225394" sldId="259"/>
            <ac:spMk id="3" creationId="{00000000-0000-0000-0000-000000000000}"/>
          </ac:spMkLst>
        </pc:spChg>
        <pc:spChg chg="mod">
          <ac:chgData name="Fake Test User" userId="SID-0" providerId="Test" clId="FakeClientId" dt="2021-09-09T06:12:01.939" v="131" actId="947"/>
          <ac:spMkLst>
            <pc:docMk/>
            <pc:sldMk cId="3369225394" sldId="259"/>
            <ac:spMk id="4" creationId="{00000000-0000-0000-0000-000000000000}"/>
          </ac:spMkLst>
        </pc:spChg>
        <pc:spChg chg="mod">
          <ac:chgData name="Fake Test User" userId="SID-0" providerId="Test" clId="FakeClientId" dt="2021-09-09T06:12:01.939" v="131" actId="947"/>
          <ac:spMkLst>
            <pc:docMk/>
            <pc:sldMk cId="3369225394" sldId="259"/>
            <ac:spMk id="8" creationId="{00000000-0000-0000-0000-000000000000}"/>
          </ac:spMkLst>
        </pc:spChg>
        <pc:spChg chg="mod">
          <ac:chgData name="Fake Test User" userId="SID-0" providerId="Test" clId="FakeClientId" dt="2021-09-09T06:12:01.939" v="131" actId="947"/>
          <ac:spMkLst>
            <pc:docMk/>
            <pc:sldMk cId="3369225394" sldId="259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21-09-09T06:12:14.345" v="132" actId="947"/>
        <pc:sldMkLst>
          <pc:docMk/>
          <pc:sldMk cId="1575721539" sldId="260"/>
        </pc:sldMkLst>
        <pc:spChg chg="mod">
          <ac:chgData name="Fake Test User" userId="SID-0" providerId="Test" clId="FakeClientId" dt="2021-09-09T06:12:14.345" v="132" actId="947"/>
          <ac:spMkLst>
            <pc:docMk/>
            <pc:sldMk cId="1575721539" sldId="260"/>
            <ac:spMk id="2" creationId="{00000000-0000-0000-0000-000000000000}"/>
          </ac:spMkLst>
        </pc:spChg>
        <pc:spChg chg="mod">
          <ac:chgData name="Fake Test User" userId="SID-0" providerId="Test" clId="FakeClientId" dt="2021-09-09T06:12:14.345" v="132" actId="947"/>
          <ac:spMkLst>
            <pc:docMk/>
            <pc:sldMk cId="1575721539" sldId="260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6:12:30.017" v="133" actId="947"/>
        <pc:sldMkLst>
          <pc:docMk/>
          <pc:sldMk cId="1003012626" sldId="261"/>
        </pc:sldMkLst>
        <pc:spChg chg="mod">
          <ac:chgData name="Fake Test User" userId="SID-0" providerId="Test" clId="FakeClientId" dt="2021-09-09T06:12:30.017" v="133" actId="947"/>
          <ac:spMkLst>
            <pc:docMk/>
            <pc:sldMk cId="1003012626" sldId="261"/>
            <ac:spMk id="2" creationId="{00000000-0000-0000-0000-000000000000}"/>
          </ac:spMkLst>
        </pc:spChg>
        <pc:spChg chg="mod">
          <ac:chgData name="Fake Test User" userId="SID-0" providerId="Test" clId="FakeClientId" dt="2021-09-09T06:12:30.017" v="133" actId="947"/>
          <ac:spMkLst>
            <pc:docMk/>
            <pc:sldMk cId="1003012626" sldId="261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6:10:21.829" v="122" actId="790"/>
        <pc:sldMkLst>
          <pc:docMk/>
          <pc:sldMk cId="3263914164" sldId="262"/>
        </pc:sldMkLst>
        <pc:spChg chg="mod">
          <ac:chgData name="Fake Test User" userId="SID-0" providerId="Test" clId="FakeClientId" dt="2021-09-09T06:10:21.829" v="122" actId="790"/>
          <ac:spMkLst>
            <pc:docMk/>
            <pc:sldMk cId="3263914164" sldId="262"/>
            <ac:spMk id="2" creationId="{00000000-0000-0000-0000-000000000000}"/>
          </ac:spMkLst>
        </pc:spChg>
        <pc:spChg chg="mod">
          <ac:chgData name="Fake Test User" userId="SID-0" providerId="Test" clId="FakeClientId" dt="2021-09-09T06:10:21.829" v="122" actId="790"/>
          <ac:spMkLst>
            <pc:docMk/>
            <pc:sldMk cId="3263914164" sldId="262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6:10:17.345" v="121" actId="790"/>
        <pc:sldMkLst>
          <pc:docMk/>
          <pc:sldMk cId="1396708006" sldId="263"/>
        </pc:sldMkLst>
        <pc:spChg chg="mod">
          <ac:chgData name="Fake Test User" userId="SID-0" providerId="Test" clId="FakeClientId" dt="2021-09-09T06:10:17.345" v="121" actId="790"/>
          <ac:spMkLst>
            <pc:docMk/>
            <pc:sldMk cId="1396708006" sldId="263"/>
            <ac:spMk id="2" creationId="{00000000-0000-0000-0000-000000000000}"/>
          </ac:spMkLst>
        </pc:spChg>
        <pc:spChg chg="mod">
          <ac:chgData name="Fake Test User" userId="SID-0" providerId="Test" clId="FakeClientId" dt="2021-09-09T06:10:17.345" v="121" actId="790"/>
          <ac:spMkLst>
            <pc:docMk/>
            <pc:sldMk cId="1396708006" sldId="263"/>
            <ac:spMk id="3" creationId="{00000000-0000-0000-0000-000000000000}"/>
          </ac:spMkLst>
        </pc:spChg>
        <pc:spChg chg="mod">
          <ac:chgData name="Fake Test User" userId="SID-0" providerId="Test" clId="FakeClientId" dt="2021-09-09T06:10:17.345" v="121" actId="790"/>
          <ac:spMkLst>
            <pc:docMk/>
            <pc:sldMk cId="1396708006" sldId="263"/>
            <ac:spMk id="4" creationId="{00000000-0000-0000-0000-000000000000}"/>
          </ac:spMkLst>
        </pc:spChg>
        <pc:spChg chg="mod">
          <ac:chgData name="Fake Test User" userId="SID-0" providerId="Test" clId="FakeClientId" dt="2021-09-09T06:10:17.345" v="121" actId="790"/>
          <ac:spMkLst>
            <pc:docMk/>
            <pc:sldMk cId="1396708006" sldId="263"/>
            <ac:spMk id="5" creationId="{00000000-0000-0000-0000-000000000000}"/>
          </ac:spMkLst>
        </pc:spChg>
        <pc:spChg chg="mod">
          <ac:chgData name="Fake Test User" userId="SID-0" providerId="Test" clId="FakeClientId" dt="2021-09-09T06:10:17.345" v="121" actId="790"/>
          <ac:spMkLst>
            <pc:docMk/>
            <pc:sldMk cId="1396708006" sldId="263"/>
            <ac:spMk id="6" creationId="{00000000-0000-0000-0000-000000000000}"/>
          </ac:spMkLst>
        </pc:spChg>
      </pc:sldChg>
      <pc:sldChg chg="modNotes">
        <pc:chgData name="Fake Test User" userId="SID-0" providerId="Test" clId="FakeClientId" dt="2021-09-09T06:08:20.017" v="107" actId="790"/>
        <pc:sldMkLst>
          <pc:docMk/>
          <pc:sldMk cId="1219691540" sldId="264"/>
        </pc:sldMkLst>
      </pc:sldChg>
      <pc:sldChg chg="modSp mod modNotes">
        <pc:chgData name="Fake Test User" userId="SID-0" providerId="Test" clId="FakeClientId" dt="2021-09-09T06:27:25.744" v="150" actId="947"/>
        <pc:sldMkLst>
          <pc:docMk/>
          <pc:sldMk cId="4080344515" sldId="265"/>
        </pc:sldMkLst>
        <pc:spChg chg="mod">
          <ac:chgData name="Fake Test User" userId="SID-0" providerId="Test" clId="FakeClientId" dt="2021-09-09T06:13:49.623" v="136" actId="947"/>
          <ac:spMkLst>
            <pc:docMk/>
            <pc:sldMk cId="4080344515" sldId="265"/>
            <ac:spMk id="2" creationId="{00000000-0000-0000-0000-000000000000}"/>
          </ac:spMkLst>
        </pc:spChg>
        <pc:graphicFrameChg chg="modGraphic">
          <ac:chgData name="Fake Test User" userId="SID-0" providerId="Test" clId="FakeClientId" dt="2021-09-09T06:27:25.744" v="150" actId="947"/>
          <ac:graphicFrameMkLst>
            <pc:docMk/>
            <pc:sldMk cId="4080344515" sldId="265"/>
            <ac:graphicFrameMk id="4" creationId="{00000000-0000-0000-0000-000000000000}"/>
          </ac:graphicFrameMkLst>
        </pc:graphicFrameChg>
      </pc:sldChg>
      <pc:sldChg chg="modSp mod modNotes">
        <pc:chgData name="Fake Test User" userId="SID-0" providerId="Test" clId="FakeClientId" dt="2021-09-09T06:13:12.298" v="134" actId="947"/>
        <pc:sldMkLst>
          <pc:docMk/>
          <pc:sldMk cId="3710835971" sldId="266"/>
        </pc:sldMkLst>
        <pc:spChg chg="mod">
          <ac:chgData name="Fake Test User" userId="SID-0" providerId="Test" clId="FakeClientId" dt="2021-09-09T06:13:12.298" v="134" actId="947"/>
          <ac:spMkLst>
            <pc:docMk/>
            <pc:sldMk cId="3710835971" sldId="266"/>
            <ac:spMk id="2" creationId="{00000000-0000-0000-0000-000000000000}"/>
          </ac:spMkLst>
        </pc:spChg>
        <pc:spChg chg="mod">
          <ac:chgData name="Fake Test User" userId="SID-0" providerId="Test" clId="FakeClientId" dt="2021-09-09T06:13:12.298" v="134" actId="947"/>
          <ac:spMkLst>
            <pc:docMk/>
            <pc:sldMk cId="3710835971" sldId="26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6:13:19.951" v="135" actId="947"/>
        <pc:sldMkLst>
          <pc:docMk/>
          <pc:sldMk cId="2298825228" sldId="267"/>
        </pc:sldMkLst>
        <pc:spChg chg="mod">
          <ac:chgData name="Fake Test User" userId="SID-0" providerId="Test" clId="FakeClientId" dt="2021-09-09T06:13:19.951" v="135" actId="947"/>
          <ac:spMkLst>
            <pc:docMk/>
            <pc:sldMk cId="2298825228" sldId="267"/>
            <ac:spMk id="2" creationId="{00000000-0000-0000-0000-000000000000}"/>
          </ac:spMkLst>
        </pc:spChg>
        <pc:spChg chg="mod">
          <ac:chgData name="Fake Test User" userId="SID-0" providerId="Test" clId="FakeClientId" dt="2021-09-09T06:13:19.951" v="135" actId="947"/>
          <ac:spMkLst>
            <pc:docMk/>
            <pc:sldMk cId="2298825228" sldId="267"/>
            <ac:spMk id="6" creationId="{00000000-0000-0000-0000-000000000000}"/>
          </ac:spMkLst>
        </pc:spChg>
        <pc:spChg chg="mod">
          <ac:chgData name="Fake Test User" userId="SID-0" providerId="Test" clId="FakeClientId" dt="2021-09-09T06:13:19.951" v="135" actId="947"/>
          <ac:spMkLst>
            <pc:docMk/>
            <pc:sldMk cId="2298825228" sldId="267"/>
            <ac:spMk id="7" creationId="{00000000-0000-0000-0000-000000000000}"/>
          </ac:spMkLst>
        </pc:spChg>
        <pc:spChg chg="mod">
          <ac:chgData name="Fake Test User" userId="SID-0" providerId="Test" clId="FakeClientId" dt="2021-09-09T06:13:19.951" v="135" actId="947"/>
          <ac:spMkLst>
            <pc:docMk/>
            <pc:sldMk cId="2298825228" sldId="267"/>
            <ac:spMk id="8" creationId="{00000000-0000-0000-0000-000000000000}"/>
          </ac:spMkLst>
        </pc:spChg>
        <pc:spChg chg="mod">
          <ac:chgData name="Fake Test User" userId="SID-0" providerId="Test" clId="FakeClientId" dt="2021-09-09T06:13:19.951" v="135" actId="947"/>
          <ac:spMkLst>
            <pc:docMk/>
            <pc:sldMk cId="2298825228" sldId="267"/>
            <ac:spMk id="9" creationId="{00000000-0000-0000-0000-000000000000}"/>
          </ac:spMkLst>
        </pc:spChg>
      </pc:sldChg>
      <pc:sldChg chg="modNotes">
        <pc:chgData name="Fake Test User" userId="SID-0" providerId="Test" clId="FakeClientId" dt="2021-09-09T06:07:41.641" v="99" actId="790"/>
        <pc:sldMkLst>
          <pc:docMk/>
          <pc:sldMk cId="3195037894" sldId="268"/>
        </pc:sldMkLst>
      </pc:sldChg>
      <pc:sldChg chg="modSp mod modNotes">
        <pc:chgData name="Fake Test User" userId="SID-0" providerId="Test" clId="FakeClientId" dt="2021-09-09T06:14:42.045" v="139" actId="27636"/>
        <pc:sldMkLst>
          <pc:docMk/>
          <pc:sldMk cId="3804310909" sldId="269"/>
        </pc:sldMkLst>
        <pc:spChg chg="mod">
          <ac:chgData name="Fake Test User" userId="SID-0" providerId="Test" clId="FakeClientId" dt="2021-09-09T06:14:42.045" v="139" actId="27636"/>
          <ac:spMkLst>
            <pc:docMk/>
            <pc:sldMk cId="3804310909" sldId="269"/>
            <ac:spMk id="2" creationId="{00000000-0000-0000-0000-000000000000}"/>
          </ac:spMkLst>
        </pc:spChg>
        <pc:spChg chg="mod">
          <ac:chgData name="Fake Test User" userId="SID-0" providerId="Test" clId="FakeClientId" dt="2021-09-09T06:14:42.045" v="139" actId="27636"/>
          <ac:spMkLst>
            <pc:docMk/>
            <pc:sldMk cId="3804310909" sldId="269"/>
            <ac:spMk id="8" creationId="{00000000-0000-0000-0000-000000000000}"/>
          </ac:spMkLst>
        </pc:spChg>
        <pc:graphicFrameChg chg="mod">
          <ac:chgData name="Fake Test User" userId="SID-0" providerId="Test" clId="FakeClientId" dt="2021-09-09T06:14:42.045" v="139" actId="27636"/>
          <ac:graphicFrameMkLst>
            <pc:docMk/>
            <pc:sldMk cId="3804310909" sldId="269"/>
            <ac:graphicFrameMk id="7" creationId="{00000000-0000-0000-0000-000000000000}"/>
          </ac:graphicFrameMkLst>
        </pc:graphicFrameChg>
      </pc:sldChg>
      <pc:sldChg chg="modSp mod modNotes">
        <pc:chgData name="Fake Test User" userId="SID-0" providerId="Test" clId="FakeClientId" dt="2021-09-09T06:14:05.295" v="137" actId="947"/>
        <pc:sldMkLst>
          <pc:docMk/>
          <pc:sldMk cId="2062253349" sldId="270"/>
        </pc:sldMkLst>
        <pc:spChg chg="mod">
          <ac:chgData name="Fake Test User" userId="SID-0" providerId="Test" clId="FakeClientId" dt="2021-09-09T06:14:05.295" v="137" actId="947"/>
          <ac:spMkLst>
            <pc:docMk/>
            <pc:sldMk cId="2062253349" sldId="270"/>
            <ac:spMk id="2" creationId="{00000000-0000-0000-0000-000000000000}"/>
          </ac:spMkLst>
        </pc:spChg>
        <pc:spChg chg="mod">
          <ac:chgData name="Fake Test User" userId="SID-0" providerId="Test" clId="FakeClientId" dt="2021-09-09T06:14:05.295" v="137" actId="947"/>
          <ac:spMkLst>
            <pc:docMk/>
            <pc:sldMk cId="2062253349" sldId="270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6:14:13.764" v="138" actId="947"/>
        <pc:sldMkLst>
          <pc:docMk/>
          <pc:sldMk cId="1672275006" sldId="271"/>
        </pc:sldMkLst>
        <pc:spChg chg="mod">
          <ac:chgData name="Fake Test User" userId="SID-0" providerId="Test" clId="FakeClientId" dt="2021-09-09T06:14:13.764" v="138" actId="947"/>
          <ac:spMkLst>
            <pc:docMk/>
            <pc:sldMk cId="1672275006" sldId="271"/>
            <ac:spMk id="2" creationId="{00000000-0000-0000-0000-000000000000}"/>
          </ac:spMkLst>
        </pc:spChg>
        <pc:spChg chg="mod">
          <ac:chgData name="Fake Test User" userId="SID-0" providerId="Test" clId="FakeClientId" dt="2021-09-09T06:14:13.764" v="138" actId="947"/>
          <ac:spMkLst>
            <pc:docMk/>
            <pc:sldMk cId="1672275006" sldId="271"/>
            <ac:spMk id="3" creationId="{00000000-0000-0000-0000-000000000000}"/>
          </ac:spMkLst>
        </pc:spChg>
        <pc:spChg chg="mod">
          <ac:chgData name="Fake Test User" userId="SID-0" providerId="Test" clId="FakeClientId" dt="2021-09-09T06:14:13.764" v="138" actId="947"/>
          <ac:spMkLst>
            <pc:docMk/>
            <pc:sldMk cId="1672275006" sldId="271"/>
            <ac:spMk id="4" creationId="{00000000-0000-0000-0000-000000000000}"/>
          </ac:spMkLst>
        </pc:spChg>
        <pc:spChg chg="mod">
          <ac:chgData name="Fake Test User" userId="SID-0" providerId="Test" clId="FakeClientId" dt="2021-09-09T06:14:13.764" v="138" actId="947"/>
          <ac:spMkLst>
            <pc:docMk/>
            <pc:sldMk cId="1672275006" sldId="271"/>
            <ac:spMk id="5" creationId="{00000000-0000-0000-0000-000000000000}"/>
          </ac:spMkLst>
        </pc:spChg>
        <pc:spChg chg="mod">
          <ac:chgData name="Fake Test User" userId="SID-0" providerId="Test" clId="FakeClientId" dt="2021-09-09T06:14:13.764" v="138" actId="947"/>
          <ac:spMkLst>
            <pc:docMk/>
            <pc:sldMk cId="1672275006" sldId="271"/>
            <ac:spMk id="6" creationId="{00000000-0000-0000-0000-000000000000}"/>
          </ac:spMkLst>
        </pc:spChg>
      </pc:sldChg>
      <pc:sldChg chg="modNotes">
        <pc:chgData name="Fake Test User" userId="SID-0" providerId="Test" clId="FakeClientId" dt="2021-09-09T06:07:46.298" v="100" actId="790"/>
        <pc:sldMkLst>
          <pc:docMk/>
          <pc:sldMk cId="370758679" sldId="272"/>
        </pc:sldMkLst>
      </pc:sldChg>
      <pc:sldChg chg="modNotes">
        <pc:chgData name="Fake Test User" userId="SID-0" providerId="Test" clId="FakeClientId" dt="2021-09-09T06:08:00.704" v="103" actId="790"/>
        <pc:sldMkLst>
          <pc:docMk/>
          <pc:sldMk cId="2229419462" sldId="273"/>
        </pc:sldMkLst>
      </pc:sldChg>
      <pc:sldChg chg="modSp mod modNotes">
        <pc:chgData name="Fake Test User" userId="SID-0" providerId="Test" clId="FakeClientId" dt="2021-09-09T06:14:58.733" v="140" actId="947"/>
        <pc:sldMkLst>
          <pc:docMk/>
          <pc:sldMk cId="3589653851" sldId="274"/>
        </pc:sldMkLst>
        <pc:spChg chg="mod">
          <ac:chgData name="Fake Test User" userId="SID-0" providerId="Test" clId="FakeClientId" dt="2021-09-09T06:14:58.733" v="140" actId="947"/>
          <ac:spMkLst>
            <pc:docMk/>
            <pc:sldMk cId="3589653851" sldId="274"/>
            <ac:spMk id="2" creationId="{00000000-0000-0000-0000-000000000000}"/>
          </ac:spMkLst>
        </pc:spChg>
        <pc:spChg chg="mod">
          <ac:chgData name="Fake Test User" userId="SID-0" providerId="Test" clId="FakeClientId" dt="2021-09-09T06:14:58.733" v="140" actId="947"/>
          <ac:spMkLst>
            <pc:docMk/>
            <pc:sldMk cId="3589653851" sldId="274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6:15:07.326" v="141" actId="947"/>
        <pc:sldMkLst>
          <pc:docMk/>
          <pc:sldMk cId="165521436" sldId="275"/>
        </pc:sldMkLst>
        <pc:spChg chg="mod">
          <ac:chgData name="Fake Test User" userId="SID-0" providerId="Test" clId="FakeClientId" dt="2021-09-09T06:15:07.326" v="141" actId="947"/>
          <ac:spMkLst>
            <pc:docMk/>
            <pc:sldMk cId="165521436" sldId="275"/>
            <ac:spMk id="2" creationId="{00000000-0000-0000-0000-000000000000}"/>
          </ac:spMkLst>
        </pc:spChg>
        <pc:spChg chg="mod">
          <ac:chgData name="Fake Test User" userId="SID-0" providerId="Test" clId="FakeClientId" dt="2021-09-09T06:15:07.326" v="141" actId="947"/>
          <ac:spMkLst>
            <pc:docMk/>
            <pc:sldMk cId="165521436" sldId="275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21-09-09T06:15:17.936" v="142" actId="947"/>
        <pc:sldMkLst>
          <pc:docMk/>
          <pc:sldMk cId="303205020" sldId="276"/>
        </pc:sldMkLst>
        <pc:spChg chg="mod">
          <ac:chgData name="Fake Test User" userId="SID-0" providerId="Test" clId="FakeClientId" dt="2021-09-09T06:15:17.936" v="142" actId="947"/>
          <ac:spMkLst>
            <pc:docMk/>
            <pc:sldMk cId="303205020" sldId="276"/>
            <ac:spMk id="2" creationId="{00000000-0000-0000-0000-000000000000}"/>
          </ac:spMkLst>
        </pc:spChg>
        <pc:spChg chg="mod">
          <ac:chgData name="Fake Test User" userId="SID-0" providerId="Test" clId="FakeClientId" dt="2021-09-09T06:15:17.936" v="142" actId="947"/>
          <ac:spMkLst>
            <pc:docMk/>
            <pc:sldMk cId="303205020" sldId="27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9-09T06:01:50.922" v="27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9-09T06:00:02.313" v="9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9-09T06:00:02.313" v="9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9-09T06:00:12.313" v="10" actId="947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9-09T06:00:12.313" v="10" actId="947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9-09T06:00:12.313" v="10" actId="947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9T06:00:35.485" v="11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9-09T06:00:35.485" v="11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0:35.485" v="11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0:35.485" v="11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0:35.485" v="11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0:35.485" v="11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0:39.594" v="12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9-09T06:00:39.594" v="12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0:39.594" v="12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0:39.594" v="12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0:39.594" v="12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0:39.594" v="12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0:45.094" v="13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9-09T06:00:45.094" v="13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0:45.094" v="13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0:45.094" v="13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0:45.094" v="13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0:45.094" v="13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0:49.985" v="14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9-09T06:00:49.985" v="14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0:49.985" v="14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0:49.985" v="14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0:49.985" v="14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0:49.985" v="14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0:49.985" v="14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0:55.250" v="15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9-09T06:00:55.250" v="15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0:55.250" v="15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0:55.250" v="15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0:55.250" v="15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0:55.250" v="15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0:55.250" v="15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6:00:55.250" v="15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6:00:55.250" v="15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0:59.516" v="16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9-09T06:00:59.516" v="16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0:59.516" v="16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0:59.516" v="16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0:59.516" v="16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1:03.844" v="17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9-09T06:01:03.844" v="17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1:03.844" v="17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1:03.844" v="17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1:08.203" v="18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9-09T06:01:08.203" v="18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1:08.203" v="18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1:08.203" v="18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1:08.203" v="18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1:08.203" v="18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1:08.203" v="18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1:12.703" v="19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9-09T06:01:12.703" v="19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1:12.703" v="19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1:12.703" v="19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1:12.703" v="19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1:12.703" v="19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1:12.703" v="19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1:45.782" v="26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9-09T06:01:45.782" v="26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1:45.782" v="26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1:45.782" v="2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1:45.782" v="2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1:45.782" v="2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1:50.922" v="27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9-09T06:01:50.922" v="27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1:50.922" v="27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1:50.922" v="27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1:50.922" v="27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1:50.922" v="27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1:17.532" v="20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9-09T06:01:17.532" v="20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1:17.532" v="20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1:17.532" v="20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1:17.532" v="20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1:17.532" v="20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1:17.532" v="20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1:22.251" v="21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9-09T06:01:22.251" v="21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1:22.251" v="21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1:22.251" v="21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1:22.251" v="21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1:22.251" v="21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1:32" v="23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9-09T06:01:32" v="23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1:32" v="23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1:32" v="23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1:32" v="23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1:32" v="23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1:26.969" v="22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9-09T06:01:26.969" v="22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1:26.969" v="22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1:26.969" v="22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1:26.969" v="22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1:26.969" v="22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6:01:26.969" v="22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6:01:26.969" v="22" actId="790"/>
            <ac:spMkLst>
              <pc:docMk/>
              <pc:sldMasterMk cId="0" sldId="2147483648"/>
              <pc:sldLayoutMk cId="0" sldId="2147483666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9T06:01:26.969" v="22" actId="790"/>
            <ac:spMkLst>
              <pc:docMk/>
              <pc:sldMasterMk cId="0" sldId="2147483648"/>
              <pc:sldLayoutMk cId="0" sldId="2147483666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1:36.313" v="24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9-09T06:01:36.313" v="24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1:36.313" v="24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1:36.313" v="24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1:36.313" v="24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6:01:36.313" v="24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6:01:36.313" v="24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9-09T06:01:36.313" v="24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9T06:01:36.313" v="24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9T06:01:36.313" v="24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6:01:36.313" v="24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1:41.172" v="25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9-09T06:01:41.172" v="25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1:41.172" v="25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1:41.172" v="25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1:41.172" v="25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9T06:01:41.172" v="25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9T06:01:41.172" v="25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9T06:01:41.172" v="25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9T06:01:41.172" v="25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9T06:01:41.172" v="25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9T06:01:41.172" v="25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9T06:01:41.172" v="25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9T06:01:41.172" v="25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9T06:01:41.172" v="25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9T06:17:29.789" v="145" actId="947"/>
        <pc:sldMasterMkLst>
          <pc:docMk/>
          <pc:sldMasterMk cId="137628676" sldId="2147483669"/>
        </pc:sldMasterMkLst>
        <pc:spChg chg="mod">
          <ac:chgData name="Fake Test User" userId="SID-0" providerId="Test" clId="FakeClientId" dt="2021-09-09T06:02:15.141" v="31" actId="790"/>
          <ac:spMkLst>
            <pc:docMk/>
            <pc:sldMasterMk cId="137628676" sldId="2147483669"/>
            <ac:spMk id="2" creationId="{00000000-0000-0000-0000-000000000000}"/>
          </ac:spMkLst>
        </pc:spChg>
        <pc:spChg chg="mod">
          <ac:chgData name="Fake Test User" userId="SID-0" providerId="Test" clId="FakeClientId" dt="2021-09-09T06:02:15.141" v="31" actId="790"/>
          <ac:spMkLst>
            <pc:docMk/>
            <pc:sldMasterMk cId="137628676" sldId="2147483669"/>
            <ac:spMk id="3" creationId="{00000000-0000-0000-0000-000000000000}"/>
          </ac:spMkLst>
        </pc:spChg>
        <pc:spChg chg="mod">
          <ac:chgData name="Fake Test User" userId="SID-0" providerId="Test" clId="FakeClientId" dt="2021-09-09T06:16:40.633" v="144" actId="947"/>
          <ac:spMkLst>
            <pc:docMk/>
            <pc:sldMasterMk cId="137628676" sldId="2147483669"/>
            <ac:spMk id="4" creationId="{00000000-0000-0000-0000-000000000000}"/>
          </ac:spMkLst>
        </pc:spChg>
        <pc:spChg chg="mod">
          <ac:chgData name="Fake Test User" userId="SID-0" providerId="Test" clId="FakeClientId" dt="2021-09-09T06:16:40.633" v="144" actId="947"/>
          <ac:spMkLst>
            <pc:docMk/>
            <pc:sldMasterMk cId="137628676" sldId="2147483669"/>
            <ac:spMk id="5" creationId="{00000000-0000-0000-0000-000000000000}"/>
          </ac:spMkLst>
        </pc:spChg>
        <pc:spChg chg="mod">
          <ac:chgData name="Fake Test User" userId="SID-0" providerId="Test" clId="FakeClientId" dt="2021-09-09T06:16:40.633" v="144" actId="947"/>
          <ac:spMkLst>
            <pc:docMk/>
            <pc:sldMasterMk cId="137628676" sldId="2147483669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9T06:02:10.891" v="30" actId="790"/>
          <pc:sldLayoutMkLst>
            <pc:docMk/>
            <pc:sldMasterMk cId="137628676" sldId="2147483669"/>
            <pc:sldLayoutMk cId="3337840982" sldId="2147483670"/>
          </pc:sldLayoutMkLst>
          <pc:spChg chg="mod">
            <ac:chgData name="Fake Test User" userId="SID-0" providerId="Test" clId="FakeClientId" dt="2021-09-09T06:02:10.891" v="30" actId="790"/>
            <ac:spMkLst>
              <pc:docMk/>
              <pc:sldMasterMk cId="137628676" sldId="2147483669"/>
              <pc:sldLayoutMk cId="3337840982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2:10.891" v="30" actId="790"/>
            <ac:spMkLst>
              <pc:docMk/>
              <pc:sldMasterMk cId="137628676" sldId="2147483669"/>
              <pc:sldLayoutMk cId="3337840982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2:10.891" v="30" actId="790"/>
            <ac:spMkLst>
              <pc:docMk/>
              <pc:sldMasterMk cId="137628676" sldId="2147483669"/>
              <pc:sldLayoutMk cId="3337840982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2:10.891" v="30" actId="790"/>
            <ac:spMkLst>
              <pc:docMk/>
              <pc:sldMasterMk cId="137628676" sldId="2147483669"/>
              <pc:sldLayoutMk cId="3337840982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2:10.891" v="30" actId="790"/>
            <ac:spMkLst>
              <pc:docMk/>
              <pc:sldMasterMk cId="137628676" sldId="2147483669"/>
              <pc:sldLayoutMk cId="3337840982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2:05.657" v="29" actId="790"/>
          <pc:sldLayoutMkLst>
            <pc:docMk/>
            <pc:sldMasterMk cId="137628676" sldId="2147483669"/>
            <pc:sldLayoutMk cId="2147399127" sldId="2147483671"/>
          </pc:sldLayoutMkLst>
          <pc:spChg chg="mod">
            <ac:chgData name="Fake Test User" userId="SID-0" providerId="Test" clId="FakeClientId" dt="2021-09-09T06:02:05.657" v="29" actId="790"/>
            <ac:spMkLst>
              <pc:docMk/>
              <pc:sldMasterMk cId="137628676" sldId="2147483669"/>
              <pc:sldLayoutMk cId="2147399127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2:05.657" v="29" actId="790"/>
            <ac:spMkLst>
              <pc:docMk/>
              <pc:sldMasterMk cId="137628676" sldId="2147483669"/>
              <pc:sldLayoutMk cId="2147399127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2:05.657" v="29" actId="790"/>
            <ac:spMkLst>
              <pc:docMk/>
              <pc:sldMasterMk cId="137628676" sldId="2147483669"/>
              <pc:sldLayoutMk cId="2147399127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2:05.657" v="29" actId="790"/>
            <ac:spMkLst>
              <pc:docMk/>
              <pc:sldMasterMk cId="137628676" sldId="2147483669"/>
              <pc:sldLayoutMk cId="2147399127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2:05.657" v="29" actId="790"/>
            <ac:spMkLst>
              <pc:docMk/>
              <pc:sldMasterMk cId="137628676" sldId="2147483669"/>
              <pc:sldLayoutMk cId="2147399127" sldId="21474836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2:23.157" v="32" actId="790"/>
          <pc:sldLayoutMkLst>
            <pc:docMk/>
            <pc:sldMasterMk cId="137628676" sldId="2147483669"/>
            <pc:sldLayoutMk cId="3553910038" sldId="2147483672"/>
          </pc:sldLayoutMkLst>
          <pc:spChg chg="mod">
            <ac:chgData name="Fake Test User" userId="SID-0" providerId="Test" clId="FakeClientId" dt="2021-09-09T06:02:23.157" v="32" actId="790"/>
            <ac:spMkLst>
              <pc:docMk/>
              <pc:sldMasterMk cId="137628676" sldId="2147483669"/>
              <pc:sldLayoutMk cId="3553910038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2:23.157" v="32" actId="790"/>
            <ac:spMkLst>
              <pc:docMk/>
              <pc:sldMasterMk cId="137628676" sldId="2147483669"/>
              <pc:sldLayoutMk cId="3553910038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2:23.157" v="32" actId="790"/>
            <ac:spMkLst>
              <pc:docMk/>
              <pc:sldMasterMk cId="137628676" sldId="2147483669"/>
              <pc:sldLayoutMk cId="3553910038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2:23.157" v="32" actId="790"/>
            <ac:spMkLst>
              <pc:docMk/>
              <pc:sldMasterMk cId="137628676" sldId="2147483669"/>
              <pc:sldLayoutMk cId="3553910038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2:23.157" v="32" actId="790"/>
            <ac:spMkLst>
              <pc:docMk/>
              <pc:sldMasterMk cId="137628676" sldId="2147483669"/>
              <pc:sldLayoutMk cId="3553910038" sldId="214748367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2:27.985" v="33" actId="790"/>
          <pc:sldLayoutMkLst>
            <pc:docMk/>
            <pc:sldMasterMk cId="137628676" sldId="2147483669"/>
            <pc:sldLayoutMk cId="355227764" sldId="2147483673"/>
          </pc:sldLayoutMkLst>
          <pc:spChg chg="mod">
            <ac:chgData name="Fake Test User" userId="SID-0" providerId="Test" clId="FakeClientId" dt="2021-09-09T06:02:27.985" v="33" actId="790"/>
            <ac:spMkLst>
              <pc:docMk/>
              <pc:sldMasterMk cId="137628676" sldId="2147483669"/>
              <pc:sldLayoutMk cId="355227764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2:27.985" v="33" actId="790"/>
            <ac:spMkLst>
              <pc:docMk/>
              <pc:sldMasterMk cId="137628676" sldId="2147483669"/>
              <pc:sldLayoutMk cId="355227764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2:27.985" v="33" actId="790"/>
            <ac:spMkLst>
              <pc:docMk/>
              <pc:sldMasterMk cId="137628676" sldId="2147483669"/>
              <pc:sldLayoutMk cId="355227764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2:27.985" v="33" actId="790"/>
            <ac:spMkLst>
              <pc:docMk/>
              <pc:sldMasterMk cId="137628676" sldId="2147483669"/>
              <pc:sldLayoutMk cId="355227764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2:27.985" v="33" actId="790"/>
            <ac:spMkLst>
              <pc:docMk/>
              <pc:sldMasterMk cId="137628676" sldId="2147483669"/>
              <pc:sldLayoutMk cId="355227764" sldId="214748367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2:27.985" v="33" actId="790"/>
            <ac:spMkLst>
              <pc:docMk/>
              <pc:sldMasterMk cId="137628676" sldId="2147483669"/>
              <pc:sldLayoutMk cId="355227764" sldId="214748367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2:33.001" v="34" actId="790"/>
          <pc:sldLayoutMkLst>
            <pc:docMk/>
            <pc:sldMasterMk cId="137628676" sldId="2147483669"/>
            <pc:sldLayoutMk cId="1572232866" sldId="2147483674"/>
          </pc:sldLayoutMkLst>
          <pc:spChg chg="mod">
            <ac:chgData name="Fake Test User" userId="SID-0" providerId="Test" clId="FakeClientId" dt="2021-09-09T06:02:33.001" v="34" actId="790"/>
            <ac:spMkLst>
              <pc:docMk/>
              <pc:sldMasterMk cId="137628676" sldId="2147483669"/>
              <pc:sldLayoutMk cId="1572232866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2:33.001" v="34" actId="790"/>
            <ac:spMkLst>
              <pc:docMk/>
              <pc:sldMasterMk cId="137628676" sldId="2147483669"/>
              <pc:sldLayoutMk cId="1572232866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2:33.001" v="34" actId="790"/>
            <ac:spMkLst>
              <pc:docMk/>
              <pc:sldMasterMk cId="137628676" sldId="2147483669"/>
              <pc:sldLayoutMk cId="1572232866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2:33.001" v="34" actId="790"/>
            <ac:spMkLst>
              <pc:docMk/>
              <pc:sldMasterMk cId="137628676" sldId="2147483669"/>
              <pc:sldLayoutMk cId="1572232866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2:33.001" v="34" actId="790"/>
            <ac:spMkLst>
              <pc:docMk/>
              <pc:sldMasterMk cId="137628676" sldId="2147483669"/>
              <pc:sldLayoutMk cId="1572232866" sldId="214748367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2:33.001" v="34" actId="790"/>
            <ac:spMkLst>
              <pc:docMk/>
              <pc:sldMasterMk cId="137628676" sldId="2147483669"/>
              <pc:sldLayoutMk cId="1572232866" sldId="2147483674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6:02:33.001" v="34" actId="790"/>
            <ac:spMkLst>
              <pc:docMk/>
              <pc:sldMasterMk cId="137628676" sldId="2147483669"/>
              <pc:sldLayoutMk cId="1572232866" sldId="2147483674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6:02:33.001" v="34" actId="790"/>
            <ac:spMkLst>
              <pc:docMk/>
              <pc:sldMasterMk cId="137628676" sldId="2147483669"/>
              <pc:sldLayoutMk cId="1572232866" sldId="214748367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2:37.329" v="35" actId="790"/>
          <pc:sldLayoutMkLst>
            <pc:docMk/>
            <pc:sldMasterMk cId="137628676" sldId="2147483669"/>
            <pc:sldLayoutMk cId="2461956066" sldId="2147483675"/>
          </pc:sldLayoutMkLst>
          <pc:spChg chg="mod">
            <ac:chgData name="Fake Test User" userId="SID-0" providerId="Test" clId="FakeClientId" dt="2021-09-09T06:02:37.329" v="35" actId="790"/>
            <ac:spMkLst>
              <pc:docMk/>
              <pc:sldMasterMk cId="137628676" sldId="2147483669"/>
              <pc:sldLayoutMk cId="2461956066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2:37.329" v="35" actId="790"/>
            <ac:spMkLst>
              <pc:docMk/>
              <pc:sldMasterMk cId="137628676" sldId="2147483669"/>
              <pc:sldLayoutMk cId="2461956066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2:37.329" v="35" actId="790"/>
            <ac:spMkLst>
              <pc:docMk/>
              <pc:sldMasterMk cId="137628676" sldId="2147483669"/>
              <pc:sldLayoutMk cId="2461956066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2:37.329" v="35" actId="790"/>
            <ac:spMkLst>
              <pc:docMk/>
              <pc:sldMasterMk cId="137628676" sldId="2147483669"/>
              <pc:sldLayoutMk cId="2461956066" sldId="2147483675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2:41.438" v="36" actId="790"/>
          <pc:sldLayoutMkLst>
            <pc:docMk/>
            <pc:sldMasterMk cId="137628676" sldId="2147483669"/>
            <pc:sldLayoutMk cId="1054314730" sldId="2147483676"/>
          </pc:sldLayoutMkLst>
          <pc:spChg chg="mod">
            <ac:chgData name="Fake Test User" userId="SID-0" providerId="Test" clId="FakeClientId" dt="2021-09-09T06:02:41.438" v="36" actId="790"/>
            <ac:spMkLst>
              <pc:docMk/>
              <pc:sldMasterMk cId="137628676" sldId="2147483669"/>
              <pc:sldLayoutMk cId="1054314730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2:41.438" v="36" actId="790"/>
            <ac:spMkLst>
              <pc:docMk/>
              <pc:sldMasterMk cId="137628676" sldId="2147483669"/>
              <pc:sldLayoutMk cId="1054314730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2:41.438" v="36" actId="790"/>
            <ac:spMkLst>
              <pc:docMk/>
              <pc:sldMasterMk cId="137628676" sldId="2147483669"/>
              <pc:sldLayoutMk cId="1054314730" sldId="2147483676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2:45.532" v="37" actId="790"/>
          <pc:sldLayoutMkLst>
            <pc:docMk/>
            <pc:sldMasterMk cId="137628676" sldId="2147483669"/>
            <pc:sldLayoutMk cId="1141840566" sldId="2147483677"/>
          </pc:sldLayoutMkLst>
          <pc:spChg chg="mod">
            <ac:chgData name="Fake Test User" userId="SID-0" providerId="Test" clId="FakeClientId" dt="2021-09-09T06:02:45.532" v="37" actId="790"/>
            <ac:spMkLst>
              <pc:docMk/>
              <pc:sldMasterMk cId="137628676" sldId="2147483669"/>
              <pc:sldLayoutMk cId="1141840566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2:45.532" v="37" actId="790"/>
            <ac:spMkLst>
              <pc:docMk/>
              <pc:sldMasterMk cId="137628676" sldId="2147483669"/>
              <pc:sldLayoutMk cId="1141840566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2:45.532" v="37" actId="790"/>
            <ac:spMkLst>
              <pc:docMk/>
              <pc:sldMasterMk cId="137628676" sldId="2147483669"/>
              <pc:sldLayoutMk cId="1141840566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2:45.532" v="37" actId="790"/>
            <ac:spMkLst>
              <pc:docMk/>
              <pc:sldMasterMk cId="137628676" sldId="2147483669"/>
              <pc:sldLayoutMk cId="1141840566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2:45.532" v="37" actId="790"/>
            <ac:spMkLst>
              <pc:docMk/>
              <pc:sldMasterMk cId="137628676" sldId="2147483669"/>
              <pc:sldLayoutMk cId="1141840566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2:45.532" v="37" actId="790"/>
            <ac:spMkLst>
              <pc:docMk/>
              <pc:sldMasterMk cId="137628676" sldId="2147483669"/>
              <pc:sldLayoutMk cId="1141840566" sldId="214748367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2:50.313" v="38" actId="790"/>
          <pc:sldLayoutMkLst>
            <pc:docMk/>
            <pc:sldMasterMk cId="137628676" sldId="2147483669"/>
            <pc:sldLayoutMk cId="3295701611" sldId="2147483678"/>
          </pc:sldLayoutMkLst>
          <pc:spChg chg="mod">
            <ac:chgData name="Fake Test User" userId="SID-0" providerId="Test" clId="FakeClientId" dt="2021-09-09T06:02:50.313" v="38" actId="790"/>
            <ac:spMkLst>
              <pc:docMk/>
              <pc:sldMasterMk cId="137628676" sldId="2147483669"/>
              <pc:sldLayoutMk cId="3295701611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2:50.313" v="38" actId="790"/>
            <ac:spMkLst>
              <pc:docMk/>
              <pc:sldMasterMk cId="137628676" sldId="2147483669"/>
              <pc:sldLayoutMk cId="3295701611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2:50.313" v="38" actId="790"/>
            <ac:spMkLst>
              <pc:docMk/>
              <pc:sldMasterMk cId="137628676" sldId="2147483669"/>
              <pc:sldLayoutMk cId="3295701611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2:50.313" v="38" actId="790"/>
            <ac:spMkLst>
              <pc:docMk/>
              <pc:sldMasterMk cId="137628676" sldId="2147483669"/>
              <pc:sldLayoutMk cId="3295701611" sldId="214748367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2:50.313" v="38" actId="790"/>
            <ac:spMkLst>
              <pc:docMk/>
              <pc:sldMasterMk cId="137628676" sldId="2147483669"/>
              <pc:sldLayoutMk cId="3295701611" sldId="214748367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2:50.313" v="38" actId="790"/>
            <ac:spMkLst>
              <pc:docMk/>
              <pc:sldMasterMk cId="137628676" sldId="2147483669"/>
              <pc:sldLayoutMk cId="3295701611" sldId="214748367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2:55.360" v="39" actId="790"/>
          <pc:sldLayoutMkLst>
            <pc:docMk/>
            <pc:sldMasterMk cId="137628676" sldId="2147483669"/>
            <pc:sldLayoutMk cId="4064239406" sldId="2147483679"/>
          </pc:sldLayoutMkLst>
          <pc:spChg chg="mod">
            <ac:chgData name="Fake Test User" userId="SID-0" providerId="Test" clId="FakeClientId" dt="2021-09-09T06:02:55.360" v="39" actId="790"/>
            <ac:spMkLst>
              <pc:docMk/>
              <pc:sldMasterMk cId="137628676" sldId="2147483669"/>
              <pc:sldLayoutMk cId="4064239406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2:55.360" v="39" actId="790"/>
            <ac:spMkLst>
              <pc:docMk/>
              <pc:sldMasterMk cId="137628676" sldId="2147483669"/>
              <pc:sldLayoutMk cId="4064239406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2:55.360" v="39" actId="790"/>
            <ac:spMkLst>
              <pc:docMk/>
              <pc:sldMasterMk cId="137628676" sldId="2147483669"/>
              <pc:sldLayoutMk cId="4064239406" sldId="214748367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2:55.360" v="39" actId="790"/>
            <ac:spMkLst>
              <pc:docMk/>
              <pc:sldMasterMk cId="137628676" sldId="2147483669"/>
              <pc:sldLayoutMk cId="4064239406" sldId="214748367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2:55.360" v="39" actId="790"/>
            <ac:spMkLst>
              <pc:docMk/>
              <pc:sldMasterMk cId="137628676" sldId="2147483669"/>
              <pc:sldLayoutMk cId="4064239406" sldId="214748367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2:55.360" v="39" actId="790"/>
            <ac:spMkLst>
              <pc:docMk/>
              <pc:sldMasterMk cId="137628676" sldId="2147483669"/>
              <pc:sldLayoutMk cId="4064239406" sldId="214748367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3:00.126" v="40" actId="790"/>
          <pc:sldLayoutMkLst>
            <pc:docMk/>
            <pc:sldMasterMk cId="137628676" sldId="2147483669"/>
            <pc:sldLayoutMk cId="2538369498" sldId="2147483680"/>
          </pc:sldLayoutMkLst>
          <pc:spChg chg="mod">
            <ac:chgData name="Fake Test User" userId="SID-0" providerId="Test" clId="FakeClientId" dt="2021-09-09T06:03:00.126" v="40" actId="790"/>
            <ac:spMkLst>
              <pc:docMk/>
              <pc:sldMasterMk cId="137628676" sldId="2147483669"/>
              <pc:sldLayoutMk cId="2538369498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3:00.126" v="40" actId="790"/>
            <ac:spMkLst>
              <pc:docMk/>
              <pc:sldMasterMk cId="137628676" sldId="2147483669"/>
              <pc:sldLayoutMk cId="2538369498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3:00.126" v="40" actId="790"/>
            <ac:spMkLst>
              <pc:docMk/>
              <pc:sldMasterMk cId="137628676" sldId="2147483669"/>
              <pc:sldLayoutMk cId="2538369498" sldId="214748368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3:00.126" v="40" actId="790"/>
            <ac:spMkLst>
              <pc:docMk/>
              <pc:sldMasterMk cId="137628676" sldId="2147483669"/>
              <pc:sldLayoutMk cId="2538369498" sldId="214748368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3:00.126" v="40" actId="790"/>
            <ac:spMkLst>
              <pc:docMk/>
              <pc:sldMasterMk cId="137628676" sldId="2147483669"/>
              <pc:sldLayoutMk cId="2538369498" sldId="214748368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17:29.789" v="145" actId="947"/>
          <pc:sldLayoutMkLst>
            <pc:docMk/>
            <pc:sldMasterMk cId="137628676" sldId="2147483669"/>
            <pc:sldLayoutMk cId="3459956697" sldId="2147483681"/>
          </pc:sldLayoutMkLst>
          <pc:spChg chg="mod">
            <ac:chgData name="Fake Test User" userId="SID-0" providerId="Test" clId="FakeClientId" dt="2021-09-09T06:17:29.789" v="145" actId="947"/>
            <ac:spMkLst>
              <pc:docMk/>
              <pc:sldMasterMk cId="137628676" sldId="2147483669"/>
              <pc:sldLayoutMk cId="3459956697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17:29.789" v="145" actId="947"/>
            <ac:spMkLst>
              <pc:docMk/>
              <pc:sldMasterMk cId="137628676" sldId="2147483669"/>
              <pc:sldLayoutMk cId="3459956697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17:29.789" v="145" actId="947"/>
            <ac:spMkLst>
              <pc:docMk/>
              <pc:sldMasterMk cId="137628676" sldId="2147483669"/>
              <pc:sldLayoutMk cId="3459956697" sldId="214748368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17:29.789" v="145" actId="947"/>
            <ac:spMkLst>
              <pc:docMk/>
              <pc:sldMasterMk cId="137628676" sldId="2147483669"/>
              <pc:sldLayoutMk cId="3459956697" sldId="214748368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17:29.789" v="145" actId="947"/>
            <ac:spMkLst>
              <pc:docMk/>
              <pc:sldMasterMk cId="137628676" sldId="2147483669"/>
              <pc:sldLayoutMk cId="3459956697" sldId="2147483681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6:17:29.789" v="145" actId="947"/>
            <ac:spMkLst>
              <pc:docMk/>
              <pc:sldMasterMk cId="137628676" sldId="2147483669"/>
              <pc:sldLayoutMk cId="3459956697" sldId="2147483681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6:17:29.789" v="145" actId="947"/>
            <ac:spMkLst>
              <pc:docMk/>
              <pc:sldMasterMk cId="137628676" sldId="2147483669"/>
              <pc:sldLayoutMk cId="3459956697" sldId="2147483681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9T06:17:29.789" v="145" actId="947"/>
            <ac:spMkLst>
              <pc:docMk/>
              <pc:sldMasterMk cId="137628676" sldId="2147483669"/>
              <pc:sldLayoutMk cId="3459956697" sldId="2147483681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3:09.469" v="42" actId="790"/>
          <pc:sldLayoutMkLst>
            <pc:docMk/>
            <pc:sldMasterMk cId="137628676" sldId="2147483669"/>
            <pc:sldLayoutMk cId="4287304024" sldId="2147483682"/>
          </pc:sldLayoutMkLst>
          <pc:spChg chg="mod">
            <ac:chgData name="Fake Test User" userId="SID-0" providerId="Test" clId="FakeClientId" dt="2021-09-09T06:03:09.469" v="42" actId="790"/>
            <ac:spMkLst>
              <pc:docMk/>
              <pc:sldMasterMk cId="137628676" sldId="2147483669"/>
              <pc:sldLayoutMk cId="4287304024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3:09.469" v="42" actId="790"/>
            <ac:spMkLst>
              <pc:docMk/>
              <pc:sldMasterMk cId="137628676" sldId="2147483669"/>
              <pc:sldLayoutMk cId="4287304024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3:09.469" v="42" actId="790"/>
            <ac:spMkLst>
              <pc:docMk/>
              <pc:sldMasterMk cId="137628676" sldId="2147483669"/>
              <pc:sldLayoutMk cId="4287304024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3:09.469" v="42" actId="790"/>
            <ac:spMkLst>
              <pc:docMk/>
              <pc:sldMasterMk cId="137628676" sldId="2147483669"/>
              <pc:sldLayoutMk cId="4287304024" sldId="214748368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3:09.469" v="42" actId="790"/>
            <ac:spMkLst>
              <pc:docMk/>
              <pc:sldMasterMk cId="137628676" sldId="2147483669"/>
              <pc:sldLayoutMk cId="4287304024" sldId="214748368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3:14.266" v="43" actId="790"/>
          <pc:sldLayoutMkLst>
            <pc:docMk/>
            <pc:sldMasterMk cId="137628676" sldId="2147483669"/>
            <pc:sldLayoutMk cId="1623368703" sldId="2147483683"/>
          </pc:sldLayoutMkLst>
          <pc:spChg chg="mod">
            <ac:chgData name="Fake Test User" userId="SID-0" providerId="Test" clId="FakeClientId" dt="2021-09-09T06:03:14.266" v="43" actId="790"/>
            <ac:spMkLst>
              <pc:docMk/>
              <pc:sldMasterMk cId="137628676" sldId="2147483669"/>
              <pc:sldLayoutMk cId="1623368703" sldId="214748368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3:14.266" v="43" actId="790"/>
            <ac:spMkLst>
              <pc:docMk/>
              <pc:sldMasterMk cId="137628676" sldId="2147483669"/>
              <pc:sldLayoutMk cId="1623368703" sldId="214748368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3:14.266" v="43" actId="790"/>
            <ac:spMkLst>
              <pc:docMk/>
              <pc:sldMasterMk cId="137628676" sldId="2147483669"/>
              <pc:sldLayoutMk cId="1623368703" sldId="214748368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3:14.266" v="43" actId="790"/>
            <ac:spMkLst>
              <pc:docMk/>
              <pc:sldMasterMk cId="137628676" sldId="2147483669"/>
              <pc:sldLayoutMk cId="1623368703" sldId="2147483683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6:03:14.266" v="43" actId="790"/>
            <ac:spMkLst>
              <pc:docMk/>
              <pc:sldMasterMk cId="137628676" sldId="2147483669"/>
              <pc:sldLayoutMk cId="1623368703" sldId="2147483683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6:03:14.266" v="43" actId="790"/>
            <ac:spMkLst>
              <pc:docMk/>
              <pc:sldMasterMk cId="137628676" sldId="2147483669"/>
              <pc:sldLayoutMk cId="1623368703" sldId="2147483683"/>
              <ac:spMk id="9" creationId="{00000000-0000-0000-0000-000000000000}"/>
            </ac:spMkLst>
          </pc:spChg>
          <pc:spChg chg="mod">
            <ac:chgData name="Fake Test User" userId="SID-0" providerId="Test" clId="FakeClientId" dt="2021-09-09T06:03:14.266" v="43" actId="790"/>
            <ac:spMkLst>
              <pc:docMk/>
              <pc:sldMasterMk cId="137628676" sldId="2147483669"/>
              <pc:sldLayoutMk cId="1623368703" sldId="2147483683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9T06:03:14.266" v="43" actId="790"/>
            <ac:spMkLst>
              <pc:docMk/>
              <pc:sldMasterMk cId="137628676" sldId="2147483669"/>
              <pc:sldLayoutMk cId="1623368703" sldId="2147483683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9T06:03:14.266" v="43" actId="790"/>
            <ac:spMkLst>
              <pc:docMk/>
              <pc:sldMasterMk cId="137628676" sldId="2147483669"/>
              <pc:sldLayoutMk cId="1623368703" sldId="2147483683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6:03:14.266" v="43" actId="790"/>
            <ac:spMkLst>
              <pc:docMk/>
              <pc:sldMasterMk cId="137628676" sldId="2147483669"/>
              <pc:sldLayoutMk cId="1623368703" sldId="2147483683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3:19.610" v="44" actId="790"/>
          <pc:sldLayoutMkLst>
            <pc:docMk/>
            <pc:sldMasterMk cId="137628676" sldId="2147483669"/>
            <pc:sldLayoutMk cId="296081241" sldId="2147483684"/>
          </pc:sldLayoutMkLst>
          <pc:spChg chg="mod">
            <ac:chgData name="Fake Test User" userId="SID-0" providerId="Test" clId="FakeClientId" dt="2021-09-09T06:03:19.610" v="44" actId="790"/>
            <ac:spMkLst>
              <pc:docMk/>
              <pc:sldMasterMk cId="137628676" sldId="2147483669"/>
              <pc:sldLayoutMk cId="296081241" sldId="214748368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3:19.610" v="44" actId="790"/>
            <ac:spMkLst>
              <pc:docMk/>
              <pc:sldMasterMk cId="137628676" sldId="2147483669"/>
              <pc:sldLayoutMk cId="296081241" sldId="214748368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3:19.610" v="44" actId="790"/>
            <ac:spMkLst>
              <pc:docMk/>
              <pc:sldMasterMk cId="137628676" sldId="2147483669"/>
              <pc:sldLayoutMk cId="296081241" sldId="214748368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3:19.610" v="44" actId="790"/>
            <ac:spMkLst>
              <pc:docMk/>
              <pc:sldMasterMk cId="137628676" sldId="2147483669"/>
              <pc:sldLayoutMk cId="296081241" sldId="2147483684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9T06:03:19.610" v="44" actId="790"/>
            <ac:spMkLst>
              <pc:docMk/>
              <pc:sldMasterMk cId="137628676" sldId="2147483669"/>
              <pc:sldLayoutMk cId="296081241" sldId="2147483684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9T06:03:19.610" v="44" actId="790"/>
            <ac:spMkLst>
              <pc:docMk/>
              <pc:sldMasterMk cId="137628676" sldId="2147483669"/>
              <pc:sldLayoutMk cId="296081241" sldId="2147483684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9T06:03:19.610" v="44" actId="790"/>
            <ac:spMkLst>
              <pc:docMk/>
              <pc:sldMasterMk cId="137628676" sldId="2147483669"/>
              <pc:sldLayoutMk cId="296081241" sldId="2147483684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9T06:03:19.610" v="44" actId="790"/>
            <ac:spMkLst>
              <pc:docMk/>
              <pc:sldMasterMk cId="137628676" sldId="2147483669"/>
              <pc:sldLayoutMk cId="296081241" sldId="2147483684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9T06:03:19.610" v="44" actId="790"/>
            <ac:spMkLst>
              <pc:docMk/>
              <pc:sldMasterMk cId="137628676" sldId="2147483669"/>
              <pc:sldLayoutMk cId="296081241" sldId="2147483684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9T06:03:19.610" v="44" actId="790"/>
            <ac:spMkLst>
              <pc:docMk/>
              <pc:sldMasterMk cId="137628676" sldId="2147483669"/>
              <pc:sldLayoutMk cId="296081241" sldId="2147483684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9T06:03:19.610" v="44" actId="790"/>
            <ac:spMkLst>
              <pc:docMk/>
              <pc:sldMasterMk cId="137628676" sldId="2147483669"/>
              <pc:sldLayoutMk cId="296081241" sldId="2147483684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9T06:03:19.610" v="44" actId="790"/>
            <ac:spMkLst>
              <pc:docMk/>
              <pc:sldMasterMk cId="137628676" sldId="2147483669"/>
              <pc:sldLayoutMk cId="296081241" sldId="2147483684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9T06:03:19.610" v="44" actId="790"/>
            <ac:spMkLst>
              <pc:docMk/>
              <pc:sldMasterMk cId="137628676" sldId="2147483669"/>
              <pc:sldLayoutMk cId="296081241" sldId="2147483684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3:24.157" v="45" actId="790"/>
          <pc:sldLayoutMkLst>
            <pc:docMk/>
            <pc:sldMasterMk cId="137628676" sldId="2147483669"/>
            <pc:sldLayoutMk cId="709847897" sldId="2147483685"/>
          </pc:sldLayoutMkLst>
          <pc:spChg chg="mod">
            <ac:chgData name="Fake Test User" userId="SID-0" providerId="Test" clId="FakeClientId" dt="2021-09-09T06:03:24.157" v="45" actId="790"/>
            <ac:spMkLst>
              <pc:docMk/>
              <pc:sldMasterMk cId="137628676" sldId="2147483669"/>
              <pc:sldLayoutMk cId="709847897" sldId="214748368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3:24.157" v="45" actId="790"/>
            <ac:spMkLst>
              <pc:docMk/>
              <pc:sldMasterMk cId="137628676" sldId="2147483669"/>
              <pc:sldLayoutMk cId="709847897" sldId="214748368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3:24.157" v="45" actId="790"/>
            <ac:spMkLst>
              <pc:docMk/>
              <pc:sldMasterMk cId="137628676" sldId="2147483669"/>
              <pc:sldLayoutMk cId="709847897" sldId="214748368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3:24.157" v="45" actId="790"/>
            <ac:spMkLst>
              <pc:docMk/>
              <pc:sldMasterMk cId="137628676" sldId="2147483669"/>
              <pc:sldLayoutMk cId="709847897" sldId="214748368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3:24.157" v="45" actId="790"/>
            <ac:spMkLst>
              <pc:docMk/>
              <pc:sldMasterMk cId="137628676" sldId="2147483669"/>
              <pc:sldLayoutMk cId="709847897" sldId="214748368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3:28.766" v="46" actId="790"/>
          <pc:sldLayoutMkLst>
            <pc:docMk/>
            <pc:sldMasterMk cId="137628676" sldId="2147483669"/>
            <pc:sldLayoutMk cId="2779959160" sldId="2147483686"/>
          </pc:sldLayoutMkLst>
          <pc:spChg chg="mod">
            <ac:chgData name="Fake Test User" userId="SID-0" providerId="Test" clId="FakeClientId" dt="2021-09-09T06:03:28.766" v="46" actId="790"/>
            <ac:spMkLst>
              <pc:docMk/>
              <pc:sldMasterMk cId="137628676" sldId="2147483669"/>
              <pc:sldLayoutMk cId="2779959160" sldId="214748368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3:28.766" v="46" actId="790"/>
            <ac:spMkLst>
              <pc:docMk/>
              <pc:sldMasterMk cId="137628676" sldId="2147483669"/>
              <pc:sldLayoutMk cId="2779959160" sldId="214748368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3:28.766" v="46" actId="790"/>
            <ac:spMkLst>
              <pc:docMk/>
              <pc:sldMasterMk cId="137628676" sldId="2147483669"/>
              <pc:sldLayoutMk cId="2779959160" sldId="214748368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3:28.766" v="46" actId="790"/>
            <ac:spMkLst>
              <pc:docMk/>
              <pc:sldMasterMk cId="137628676" sldId="2147483669"/>
              <pc:sldLayoutMk cId="2779959160" sldId="214748368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3:28.766" v="46" actId="790"/>
            <ac:spMkLst>
              <pc:docMk/>
              <pc:sldMasterMk cId="137628676" sldId="2147483669"/>
              <pc:sldLayoutMk cId="2779959160" sldId="2147483686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9T06:20:53.696" v="147" actId="947"/>
        <pc:sldMasterMkLst>
          <pc:docMk/>
          <pc:sldMasterMk cId="3475826612" sldId="2147483705"/>
        </pc:sldMasterMkLst>
        <pc:spChg chg="mod">
          <ac:chgData name="Fake Test User" userId="SID-0" providerId="Test" clId="FakeClientId" dt="2021-09-09T06:03:34.110" v="47" actId="790"/>
          <ac:spMkLst>
            <pc:docMk/>
            <pc:sldMasterMk cId="3475826612" sldId="2147483705"/>
            <ac:spMk id="2" creationId="{00000000-0000-0000-0000-000000000000}"/>
          </ac:spMkLst>
        </pc:spChg>
        <pc:spChg chg="mod">
          <ac:chgData name="Fake Test User" userId="SID-0" providerId="Test" clId="FakeClientId" dt="2021-09-09T06:03:34.110" v="47" actId="790"/>
          <ac:spMkLst>
            <pc:docMk/>
            <pc:sldMasterMk cId="3475826612" sldId="2147483705"/>
            <ac:spMk id="3" creationId="{00000000-0000-0000-0000-000000000000}"/>
          </ac:spMkLst>
        </pc:spChg>
        <pc:spChg chg="mod">
          <ac:chgData name="Fake Test User" userId="SID-0" providerId="Test" clId="FakeClientId" dt="2021-09-09T06:19:58.024" v="146" actId="947"/>
          <ac:spMkLst>
            <pc:docMk/>
            <pc:sldMasterMk cId="3475826612" sldId="2147483705"/>
            <ac:spMk id="4" creationId="{00000000-0000-0000-0000-000000000000}"/>
          </ac:spMkLst>
        </pc:spChg>
        <pc:spChg chg="mod">
          <ac:chgData name="Fake Test User" userId="SID-0" providerId="Test" clId="FakeClientId" dt="2021-09-09T06:19:58.024" v="146" actId="947"/>
          <ac:spMkLst>
            <pc:docMk/>
            <pc:sldMasterMk cId="3475826612" sldId="2147483705"/>
            <ac:spMk id="5" creationId="{00000000-0000-0000-0000-000000000000}"/>
          </ac:spMkLst>
        </pc:spChg>
        <pc:spChg chg="mod">
          <ac:chgData name="Fake Test User" userId="SID-0" providerId="Test" clId="FakeClientId" dt="2021-09-09T06:19:58.024" v="146" actId="947"/>
          <ac:spMkLst>
            <pc:docMk/>
            <pc:sldMasterMk cId="3475826612" sldId="2147483705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9T06:03:38.954" v="48" actId="790"/>
          <pc:sldLayoutMkLst>
            <pc:docMk/>
            <pc:sldMasterMk cId="3475826612" sldId="2147483705"/>
            <pc:sldLayoutMk cId="4140685941" sldId="2147483706"/>
          </pc:sldLayoutMkLst>
          <pc:spChg chg="mod">
            <ac:chgData name="Fake Test User" userId="SID-0" providerId="Test" clId="FakeClientId" dt="2021-09-09T06:03:38.954" v="48" actId="790"/>
            <ac:spMkLst>
              <pc:docMk/>
              <pc:sldMasterMk cId="3475826612" sldId="2147483705"/>
              <pc:sldLayoutMk cId="4140685941" sldId="214748370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3:38.954" v="48" actId="790"/>
            <ac:spMkLst>
              <pc:docMk/>
              <pc:sldMasterMk cId="3475826612" sldId="2147483705"/>
              <pc:sldLayoutMk cId="4140685941" sldId="214748370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3:38.954" v="48" actId="790"/>
            <ac:spMkLst>
              <pc:docMk/>
              <pc:sldMasterMk cId="3475826612" sldId="2147483705"/>
              <pc:sldLayoutMk cId="4140685941" sldId="214748370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3:38.954" v="48" actId="790"/>
            <ac:spMkLst>
              <pc:docMk/>
              <pc:sldMasterMk cId="3475826612" sldId="2147483705"/>
              <pc:sldLayoutMk cId="4140685941" sldId="214748370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3:38.954" v="48" actId="790"/>
            <ac:spMkLst>
              <pc:docMk/>
              <pc:sldMasterMk cId="3475826612" sldId="2147483705"/>
              <pc:sldLayoutMk cId="4140685941" sldId="214748370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3:43.532" v="49" actId="790"/>
          <pc:sldLayoutMkLst>
            <pc:docMk/>
            <pc:sldMasterMk cId="3475826612" sldId="2147483705"/>
            <pc:sldLayoutMk cId="847468478" sldId="2147483707"/>
          </pc:sldLayoutMkLst>
          <pc:spChg chg="mod">
            <ac:chgData name="Fake Test User" userId="SID-0" providerId="Test" clId="FakeClientId" dt="2021-09-09T06:03:43.532" v="49" actId="790"/>
            <ac:spMkLst>
              <pc:docMk/>
              <pc:sldMasterMk cId="3475826612" sldId="2147483705"/>
              <pc:sldLayoutMk cId="847468478" sldId="214748370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3:43.532" v="49" actId="790"/>
            <ac:spMkLst>
              <pc:docMk/>
              <pc:sldMasterMk cId="3475826612" sldId="2147483705"/>
              <pc:sldLayoutMk cId="847468478" sldId="214748370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3:43.532" v="49" actId="790"/>
            <ac:spMkLst>
              <pc:docMk/>
              <pc:sldMasterMk cId="3475826612" sldId="2147483705"/>
              <pc:sldLayoutMk cId="847468478" sldId="214748370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3:43.532" v="49" actId="790"/>
            <ac:spMkLst>
              <pc:docMk/>
              <pc:sldMasterMk cId="3475826612" sldId="2147483705"/>
              <pc:sldLayoutMk cId="847468478" sldId="214748370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3:43.532" v="49" actId="790"/>
            <ac:spMkLst>
              <pc:docMk/>
              <pc:sldMasterMk cId="3475826612" sldId="2147483705"/>
              <pc:sldLayoutMk cId="847468478" sldId="214748370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3:48.188" v="50" actId="790"/>
          <pc:sldLayoutMkLst>
            <pc:docMk/>
            <pc:sldMasterMk cId="3475826612" sldId="2147483705"/>
            <pc:sldLayoutMk cId="2507432571" sldId="2147483708"/>
          </pc:sldLayoutMkLst>
          <pc:spChg chg="mod">
            <ac:chgData name="Fake Test User" userId="SID-0" providerId="Test" clId="FakeClientId" dt="2021-09-09T06:03:48.188" v="50" actId="790"/>
            <ac:spMkLst>
              <pc:docMk/>
              <pc:sldMasterMk cId="3475826612" sldId="2147483705"/>
              <pc:sldLayoutMk cId="2507432571" sldId="214748370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3:48.188" v="50" actId="790"/>
            <ac:spMkLst>
              <pc:docMk/>
              <pc:sldMasterMk cId="3475826612" sldId="2147483705"/>
              <pc:sldLayoutMk cId="2507432571" sldId="214748370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3:48.188" v="50" actId="790"/>
            <ac:spMkLst>
              <pc:docMk/>
              <pc:sldMasterMk cId="3475826612" sldId="2147483705"/>
              <pc:sldLayoutMk cId="2507432571" sldId="214748370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3:48.188" v="50" actId="790"/>
            <ac:spMkLst>
              <pc:docMk/>
              <pc:sldMasterMk cId="3475826612" sldId="2147483705"/>
              <pc:sldLayoutMk cId="2507432571" sldId="214748370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3:48.188" v="50" actId="790"/>
            <ac:spMkLst>
              <pc:docMk/>
              <pc:sldMasterMk cId="3475826612" sldId="2147483705"/>
              <pc:sldLayoutMk cId="2507432571" sldId="214748370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3:53.063" v="51" actId="790"/>
          <pc:sldLayoutMkLst>
            <pc:docMk/>
            <pc:sldMasterMk cId="3475826612" sldId="2147483705"/>
            <pc:sldLayoutMk cId="1310507564" sldId="2147483709"/>
          </pc:sldLayoutMkLst>
          <pc:spChg chg="mod">
            <ac:chgData name="Fake Test User" userId="SID-0" providerId="Test" clId="FakeClientId" dt="2021-09-09T06:03:53.063" v="51" actId="790"/>
            <ac:spMkLst>
              <pc:docMk/>
              <pc:sldMasterMk cId="3475826612" sldId="2147483705"/>
              <pc:sldLayoutMk cId="1310507564" sldId="214748370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3:53.063" v="51" actId="790"/>
            <ac:spMkLst>
              <pc:docMk/>
              <pc:sldMasterMk cId="3475826612" sldId="2147483705"/>
              <pc:sldLayoutMk cId="1310507564" sldId="214748370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3:53.063" v="51" actId="790"/>
            <ac:spMkLst>
              <pc:docMk/>
              <pc:sldMasterMk cId="3475826612" sldId="2147483705"/>
              <pc:sldLayoutMk cId="1310507564" sldId="214748370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3:53.063" v="51" actId="790"/>
            <ac:spMkLst>
              <pc:docMk/>
              <pc:sldMasterMk cId="3475826612" sldId="2147483705"/>
              <pc:sldLayoutMk cId="1310507564" sldId="214748370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3:53.063" v="51" actId="790"/>
            <ac:spMkLst>
              <pc:docMk/>
              <pc:sldMasterMk cId="3475826612" sldId="2147483705"/>
              <pc:sldLayoutMk cId="1310507564" sldId="214748370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3:53.063" v="51" actId="790"/>
            <ac:spMkLst>
              <pc:docMk/>
              <pc:sldMasterMk cId="3475826612" sldId="2147483705"/>
              <pc:sldLayoutMk cId="1310507564" sldId="214748370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3:58.016" v="52" actId="790"/>
          <pc:sldLayoutMkLst>
            <pc:docMk/>
            <pc:sldMasterMk cId="3475826612" sldId="2147483705"/>
            <pc:sldLayoutMk cId="2209358353" sldId="2147483710"/>
          </pc:sldLayoutMkLst>
          <pc:spChg chg="mod">
            <ac:chgData name="Fake Test User" userId="SID-0" providerId="Test" clId="FakeClientId" dt="2021-09-09T06:03:58.016" v="52" actId="790"/>
            <ac:spMkLst>
              <pc:docMk/>
              <pc:sldMasterMk cId="3475826612" sldId="2147483705"/>
              <pc:sldLayoutMk cId="2209358353" sldId="214748371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3:58.016" v="52" actId="790"/>
            <ac:spMkLst>
              <pc:docMk/>
              <pc:sldMasterMk cId="3475826612" sldId="2147483705"/>
              <pc:sldLayoutMk cId="2209358353" sldId="214748371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3:58.016" v="52" actId="790"/>
            <ac:spMkLst>
              <pc:docMk/>
              <pc:sldMasterMk cId="3475826612" sldId="2147483705"/>
              <pc:sldLayoutMk cId="2209358353" sldId="214748371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3:58.016" v="52" actId="790"/>
            <ac:spMkLst>
              <pc:docMk/>
              <pc:sldMasterMk cId="3475826612" sldId="2147483705"/>
              <pc:sldLayoutMk cId="2209358353" sldId="214748371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3:58.016" v="52" actId="790"/>
            <ac:spMkLst>
              <pc:docMk/>
              <pc:sldMasterMk cId="3475826612" sldId="2147483705"/>
              <pc:sldLayoutMk cId="2209358353" sldId="2147483710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3:58.016" v="52" actId="790"/>
            <ac:spMkLst>
              <pc:docMk/>
              <pc:sldMasterMk cId="3475826612" sldId="2147483705"/>
              <pc:sldLayoutMk cId="2209358353" sldId="2147483710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6:03:58.016" v="52" actId="790"/>
            <ac:spMkLst>
              <pc:docMk/>
              <pc:sldMasterMk cId="3475826612" sldId="2147483705"/>
              <pc:sldLayoutMk cId="2209358353" sldId="2147483710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6:03:58.016" v="52" actId="790"/>
            <ac:spMkLst>
              <pc:docMk/>
              <pc:sldMasterMk cId="3475826612" sldId="2147483705"/>
              <pc:sldLayoutMk cId="2209358353" sldId="214748371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4:02.266" v="53" actId="790"/>
          <pc:sldLayoutMkLst>
            <pc:docMk/>
            <pc:sldMasterMk cId="3475826612" sldId="2147483705"/>
            <pc:sldLayoutMk cId="3727058298" sldId="2147483711"/>
          </pc:sldLayoutMkLst>
          <pc:spChg chg="mod">
            <ac:chgData name="Fake Test User" userId="SID-0" providerId="Test" clId="FakeClientId" dt="2021-09-09T06:04:02.266" v="53" actId="790"/>
            <ac:spMkLst>
              <pc:docMk/>
              <pc:sldMasterMk cId="3475826612" sldId="2147483705"/>
              <pc:sldLayoutMk cId="3727058298" sldId="214748371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4:02.266" v="53" actId="790"/>
            <ac:spMkLst>
              <pc:docMk/>
              <pc:sldMasterMk cId="3475826612" sldId="2147483705"/>
              <pc:sldLayoutMk cId="3727058298" sldId="214748371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4:02.266" v="53" actId="790"/>
            <ac:spMkLst>
              <pc:docMk/>
              <pc:sldMasterMk cId="3475826612" sldId="2147483705"/>
              <pc:sldLayoutMk cId="3727058298" sldId="214748371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4:02.266" v="53" actId="790"/>
            <ac:spMkLst>
              <pc:docMk/>
              <pc:sldMasterMk cId="3475826612" sldId="2147483705"/>
              <pc:sldLayoutMk cId="3727058298" sldId="2147483711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4:06.532" v="54" actId="790"/>
          <pc:sldLayoutMkLst>
            <pc:docMk/>
            <pc:sldMasterMk cId="3475826612" sldId="2147483705"/>
            <pc:sldLayoutMk cId="1891131164" sldId="2147483712"/>
          </pc:sldLayoutMkLst>
          <pc:spChg chg="mod">
            <ac:chgData name="Fake Test User" userId="SID-0" providerId="Test" clId="FakeClientId" dt="2021-09-09T06:04:06.532" v="54" actId="790"/>
            <ac:spMkLst>
              <pc:docMk/>
              <pc:sldMasterMk cId="3475826612" sldId="2147483705"/>
              <pc:sldLayoutMk cId="1891131164" sldId="214748371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4:06.532" v="54" actId="790"/>
            <ac:spMkLst>
              <pc:docMk/>
              <pc:sldMasterMk cId="3475826612" sldId="2147483705"/>
              <pc:sldLayoutMk cId="1891131164" sldId="214748371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4:06.532" v="54" actId="790"/>
            <ac:spMkLst>
              <pc:docMk/>
              <pc:sldMasterMk cId="3475826612" sldId="2147483705"/>
              <pc:sldLayoutMk cId="1891131164" sldId="2147483712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4:41.157" v="62" actId="790"/>
          <pc:sldLayoutMkLst>
            <pc:docMk/>
            <pc:sldMasterMk cId="3475826612" sldId="2147483705"/>
            <pc:sldLayoutMk cId="2926324534" sldId="2147483713"/>
          </pc:sldLayoutMkLst>
          <pc:spChg chg="mod">
            <ac:chgData name="Fake Test User" userId="SID-0" providerId="Test" clId="FakeClientId" dt="2021-09-09T06:04:41.157" v="62" actId="790"/>
            <ac:spMkLst>
              <pc:docMk/>
              <pc:sldMasterMk cId="3475826612" sldId="2147483705"/>
              <pc:sldLayoutMk cId="2926324534" sldId="214748371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4:41.157" v="62" actId="790"/>
            <ac:spMkLst>
              <pc:docMk/>
              <pc:sldMasterMk cId="3475826612" sldId="2147483705"/>
              <pc:sldLayoutMk cId="2926324534" sldId="214748371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4:41.157" v="62" actId="790"/>
            <ac:spMkLst>
              <pc:docMk/>
              <pc:sldMasterMk cId="3475826612" sldId="2147483705"/>
              <pc:sldLayoutMk cId="2926324534" sldId="214748371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4:41.157" v="62" actId="790"/>
            <ac:spMkLst>
              <pc:docMk/>
              <pc:sldMasterMk cId="3475826612" sldId="2147483705"/>
              <pc:sldLayoutMk cId="2926324534" sldId="214748371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4:41.157" v="62" actId="790"/>
            <ac:spMkLst>
              <pc:docMk/>
              <pc:sldMasterMk cId="3475826612" sldId="2147483705"/>
              <pc:sldLayoutMk cId="2926324534" sldId="214748371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4:41.157" v="62" actId="790"/>
            <ac:spMkLst>
              <pc:docMk/>
              <pc:sldMasterMk cId="3475826612" sldId="2147483705"/>
              <pc:sldLayoutMk cId="2926324534" sldId="2147483713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6:04:39.829" v="61" actId="1036"/>
            <ac:spMkLst>
              <pc:docMk/>
              <pc:sldMasterMk cId="3475826612" sldId="2147483705"/>
              <pc:sldLayoutMk cId="2926324534" sldId="2147483713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9T06:04:39.829" v="61" actId="1036"/>
            <ac:spMkLst>
              <pc:docMk/>
              <pc:sldMasterMk cId="3475826612" sldId="2147483705"/>
              <pc:sldLayoutMk cId="2926324534" sldId="2147483713"/>
              <ac:spMk id="11" creationId="{00000000-0000-0000-0000-000000000000}"/>
            </ac:spMkLst>
          </pc:spChg>
          <pc:picChg chg="mod">
            <ac:chgData name="Fake Test User" userId="SID-0" providerId="Test" clId="FakeClientId" dt="2021-09-09T06:04:39.829" v="61" actId="1036"/>
            <ac:picMkLst>
              <pc:docMk/>
              <pc:sldMasterMk cId="3475826612" sldId="2147483705"/>
              <pc:sldLayoutMk cId="2926324534" sldId="2147483713"/>
              <ac:picMk id="8" creationId="{00000000-0000-0000-0000-000000000000}"/>
            </ac:picMkLst>
          </pc:picChg>
          <pc:picChg chg="mod">
            <ac:chgData name="Fake Test User" userId="SID-0" providerId="Test" clId="FakeClientId" dt="2021-09-09T06:04:39.829" v="61" actId="1036"/>
            <ac:picMkLst>
              <pc:docMk/>
              <pc:sldMasterMk cId="3475826612" sldId="2147483705"/>
              <pc:sldLayoutMk cId="2926324534" sldId="2147483713"/>
              <ac:picMk id="9" creationId="{00000000-0000-0000-0000-000000000000}"/>
            </ac:picMkLst>
          </pc:picChg>
        </pc:sldLayoutChg>
        <pc:sldLayoutChg chg="modSp mod">
          <pc:chgData name="Fake Test User" userId="SID-0" providerId="Test" clId="FakeClientId" dt="2021-09-09T06:04:51.110" v="64" actId="790"/>
          <pc:sldLayoutMkLst>
            <pc:docMk/>
            <pc:sldMasterMk cId="3475826612" sldId="2147483705"/>
            <pc:sldLayoutMk cId="221218675" sldId="2147483714"/>
          </pc:sldLayoutMkLst>
          <pc:spChg chg="mod">
            <ac:chgData name="Fake Test User" userId="SID-0" providerId="Test" clId="FakeClientId" dt="2021-09-09T06:04:51.110" v="64" actId="790"/>
            <ac:spMkLst>
              <pc:docMk/>
              <pc:sldMasterMk cId="3475826612" sldId="2147483705"/>
              <pc:sldLayoutMk cId="221218675" sldId="214748371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4:51.110" v="64" actId="790"/>
            <ac:spMkLst>
              <pc:docMk/>
              <pc:sldMasterMk cId="3475826612" sldId="2147483705"/>
              <pc:sldLayoutMk cId="221218675" sldId="214748371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4:51.110" v="64" actId="790"/>
            <ac:spMkLst>
              <pc:docMk/>
              <pc:sldMasterMk cId="3475826612" sldId="2147483705"/>
              <pc:sldLayoutMk cId="221218675" sldId="214748371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4:51.110" v="64" actId="790"/>
            <ac:spMkLst>
              <pc:docMk/>
              <pc:sldMasterMk cId="3475826612" sldId="2147483705"/>
              <pc:sldLayoutMk cId="221218675" sldId="214748371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4:51.110" v="64" actId="790"/>
            <ac:spMkLst>
              <pc:docMk/>
              <pc:sldMasterMk cId="3475826612" sldId="2147483705"/>
              <pc:sldLayoutMk cId="221218675" sldId="214748371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4:51.110" v="64" actId="790"/>
            <ac:spMkLst>
              <pc:docMk/>
              <pc:sldMasterMk cId="3475826612" sldId="2147483705"/>
              <pc:sldLayoutMk cId="221218675" sldId="214748371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4:55.516" v="65" actId="790"/>
          <pc:sldLayoutMkLst>
            <pc:docMk/>
            <pc:sldMasterMk cId="3475826612" sldId="2147483705"/>
            <pc:sldLayoutMk cId="2890165182" sldId="2147483715"/>
          </pc:sldLayoutMkLst>
          <pc:spChg chg="mod">
            <ac:chgData name="Fake Test User" userId="SID-0" providerId="Test" clId="FakeClientId" dt="2021-09-09T06:04:55.516" v="65" actId="790"/>
            <ac:spMkLst>
              <pc:docMk/>
              <pc:sldMasterMk cId="3475826612" sldId="2147483705"/>
              <pc:sldLayoutMk cId="2890165182" sldId="214748371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4:55.516" v="65" actId="790"/>
            <ac:spMkLst>
              <pc:docMk/>
              <pc:sldMasterMk cId="3475826612" sldId="2147483705"/>
              <pc:sldLayoutMk cId="2890165182" sldId="214748371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4:55.516" v="65" actId="790"/>
            <ac:spMkLst>
              <pc:docMk/>
              <pc:sldMasterMk cId="3475826612" sldId="2147483705"/>
              <pc:sldLayoutMk cId="2890165182" sldId="214748371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4:55.516" v="65" actId="790"/>
            <ac:spMkLst>
              <pc:docMk/>
              <pc:sldMasterMk cId="3475826612" sldId="2147483705"/>
              <pc:sldLayoutMk cId="2890165182" sldId="214748371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4:55.516" v="65" actId="790"/>
            <ac:spMkLst>
              <pc:docMk/>
              <pc:sldMasterMk cId="3475826612" sldId="2147483705"/>
              <pc:sldLayoutMk cId="2890165182" sldId="2147483715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4:55.516" v="65" actId="790"/>
            <ac:spMkLst>
              <pc:docMk/>
              <pc:sldMasterMk cId="3475826612" sldId="2147483705"/>
              <pc:sldLayoutMk cId="2890165182" sldId="214748371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5:00.735" v="66" actId="790"/>
          <pc:sldLayoutMkLst>
            <pc:docMk/>
            <pc:sldMasterMk cId="3475826612" sldId="2147483705"/>
            <pc:sldLayoutMk cId="4131110589" sldId="2147483716"/>
          </pc:sldLayoutMkLst>
          <pc:spChg chg="mod">
            <ac:chgData name="Fake Test User" userId="SID-0" providerId="Test" clId="FakeClientId" dt="2021-09-09T06:05:00.735" v="66" actId="790"/>
            <ac:spMkLst>
              <pc:docMk/>
              <pc:sldMasterMk cId="3475826612" sldId="2147483705"/>
              <pc:sldLayoutMk cId="4131110589" sldId="214748371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5:00.735" v="66" actId="790"/>
            <ac:spMkLst>
              <pc:docMk/>
              <pc:sldMasterMk cId="3475826612" sldId="2147483705"/>
              <pc:sldLayoutMk cId="4131110589" sldId="214748371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5:00.735" v="66" actId="790"/>
            <ac:spMkLst>
              <pc:docMk/>
              <pc:sldMasterMk cId="3475826612" sldId="2147483705"/>
              <pc:sldLayoutMk cId="4131110589" sldId="214748371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5:00.735" v="66" actId="790"/>
            <ac:spMkLst>
              <pc:docMk/>
              <pc:sldMasterMk cId="3475826612" sldId="2147483705"/>
              <pc:sldLayoutMk cId="4131110589" sldId="214748371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5:00.735" v="66" actId="790"/>
            <ac:spMkLst>
              <pc:docMk/>
              <pc:sldMasterMk cId="3475826612" sldId="2147483705"/>
              <pc:sldLayoutMk cId="4131110589" sldId="21474837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20:53.696" v="147" actId="947"/>
          <pc:sldLayoutMkLst>
            <pc:docMk/>
            <pc:sldMasterMk cId="3475826612" sldId="2147483705"/>
            <pc:sldLayoutMk cId="1373428286" sldId="2147483717"/>
          </pc:sldLayoutMkLst>
          <pc:spChg chg="mod">
            <ac:chgData name="Fake Test User" userId="SID-0" providerId="Test" clId="FakeClientId" dt="2021-09-09T06:20:53.696" v="147" actId="947"/>
            <ac:spMkLst>
              <pc:docMk/>
              <pc:sldMasterMk cId="3475826612" sldId="2147483705"/>
              <pc:sldLayoutMk cId="1373428286" sldId="214748371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20:53.696" v="147" actId="947"/>
            <ac:spMkLst>
              <pc:docMk/>
              <pc:sldMasterMk cId="3475826612" sldId="2147483705"/>
              <pc:sldLayoutMk cId="1373428286" sldId="214748371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20:53.696" v="147" actId="947"/>
            <ac:spMkLst>
              <pc:docMk/>
              <pc:sldMasterMk cId="3475826612" sldId="2147483705"/>
              <pc:sldLayoutMk cId="1373428286" sldId="214748371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20:53.696" v="147" actId="947"/>
            <ac:spMkLst>
              <pc:docMk/>
              <pc:sldMasterMk cId="3475826612" sldId="2147483705"/>
              <pc:sldLayoutMk cId="1373428286" sldId="214748371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20:53.696" v="147" actId="947"/>
            <ac:spMkLst>
              <pc:docMk/>
              <pc:sldMasterMk cId="3475826612" sldId="2147483705"/>
              <pc:sldLayoutMk cId="1373428286" sldId="214748371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6:20:53.696" v="147" actId="947"/>
            <ac:spMkLst>
              <pc:docMk/>
              <pc:sldMasterMk cId="3475826612" sldId="2147483705"/>
              <pc:sldLayoutMk cId="1373428286" sldId="214748371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6:20:53.696" v="147" actId="947"/>
            <ac:spMkLst>
              <pc:docMk/>
              <pc:sldMasterMk cId="3475826612" sldId="2147483705"/>
              <pc:sldLayoutMk cId="1373428286" sldId="2147483717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9T06:20:53.696" v="147" actId="947"/>
            <ac:spMkLst>
              <pc:docMk/>
              <pc:sldMasterMk cId="3475826612" sldId="2147483705"/>
              <pc:sldLayoutMk cId="1373428286" sldId="2147483717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5:09.782" v="68" actId="790"/>
          <pc:sldLayoutMkLst>
            <pc:docMk/>
            <pc:sldMasterMk cId="3475826612" sldId="2147483705"/>
            <pc:sldLayoutMk cId="2218869794" sldId="2147483718"/>
          </pc:sldLayoutMkLst>
          <pc:spChg chg="mod">
            <ac:chgData name="Fake Test User" userId="SID-0" providerId="Test" clId="FakeClientId" dt="2021-09-09T06:05:09.782" v="68" actId="790"/>
            <ac:spMkLst>
              <pc:docMk/>
              <pc:sldMasterMk cId="3475826612" sldId="2147483705"/>
              <pc:sldLayoutMk cId="2218869794" sldId="214748371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5:09.782" v="68" actId="790"/>
            <ac:spMkLst>
              <pc:docMk/>
              <pc:sldMasterMk cId="3475826612" sldId="2147483705"/>
              <pc:sldLayoutMk cId="2218869794" sldId="214748371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5:09.782" v="68" actId="790"/>
            <ac:spMkLst>
              <pc:docMk/>
              <pc:sldMasterMk cId="3475826612" sldId="2147483705"/>
              <pc:sldLayoutMk cId="2218869794" sldId="214748371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5:09.782" v="68" actId="790"/>
            <ac:spMkLst>
              <pc:docMk/>
              <pc:sldMasterMk cId="3475826612" sldId="2147483705"/>
              <pc:sldLayoutMk cId="2218869794" sldId="214748371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5:09.782" v="68" actId="790"/>
            <ac:spMkLst>
              <pc:docMk/>
              <pc:sldMasterMk cId="3475826612" sldId="2147483705"/>
              <pc:sldLayoutMk cId="2218869794" sldId="214748371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5:14.625" v="69" actId="790"/>
          <pc:sldLayoutMkLst>
            <pc:docMk/>
            <pc:sldMasterMk cId="3475826612" sldId="2147483705"/>
            <pc:sldLayoutMk cId="2122087897" sldId="2147483719"/>
          </pc:sldLayoutMkLst>
          <pc:spChg chg="mod">
            <ac:chgData name="Fake Test User" userId="SID-0" providerId="Test" clId="FakeClientId" dt="2021-09-09T06:05:14.625" v="69" actId="790"/>
            <ac:spMkLst>
              <pc:docMk/>
              <pc:sldMasterMk cId="3475826612" sldId="2147483705"/>
              <pc:sldLayoutMk cId="2122087897" sldId="214748371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5:14.625" v="69" actId="790"/>
            <ac:spMkLst>
              <pc:docMk/>
              <pc:sldMasterMk cId="3475826612" sldId="2147483705"/>
              <pc:sldLayoutMk cId="2122087897" sldId="214748371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5:14.625" v="69" actId="790"/>
            <ac:spMkLst>
              <pc:docMk/>
              <pc:sldMasterMk cId="3475826612" sldId="2147483705"/>
              <pc:sldLayoutMk cId="2122087897" sldId="214748371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5:14.625" v="69" actId="790"/>
            <ac:spMkLst>
              <pc:docMk/>
              <pc:sldMasterMk cId="3475826612" sldId="2147483705"/>
              <pc:sldLayoutMk cId="2122087897" sldId="2147483719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6:05:14.625" v="69" actId="790"/>
            <ac:spMkLst>
              <pc:docMk/>
              <pc:sldMasterMk cId="3475826612" sldId="2147483705"/>
              <pc:sldLayoutMk cId="2122087897" sldId="2147483719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6:05:14.625" v="69" actId="790"/>
            <ac:spMkLst>
              <pc:docMk/>
              <pc:sldMasterMk cId="3475826612" sldId="2147483705"/>
              <pc:sldLayoutMk cId="2122087897" sldId="2147483719"/>
              <ac:spMk id="9" creationId="{00000000-0000-0000-0000-000000000000}"/>
            </ac:spMkLst>
          </pc:spChg>
          <pc:spChg chg="mod">
            <ac:chgData name="Fake Test User" userId="SID-0" providerId="Test" clId="FakeClientId" dt="2021-09-09T06:05:14.625" v="69" actId="790"/>
            <ac:spMkLst>
              <pc:docMk/>
              <pc:sldMasterMk cId="3475826612" sldId="2147483705"/>
              <pc:sldLayoutMk cId="2122087897" sldId="2147483719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9T06:05:14.625" v="69" actId="790"/>
            <ac:spMkLst>
              <pc:docMk/>
              <pc:sldMasterMk cId="3475826612" sldId="2147483705"/>
              <pc:sldLayoutMk cId="2122087897" sldId="2147483719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9T06:05:14.625" v="69" actId="790"/>
            <ac:spMkLst>
              <pc:docMk/>
              <pc:sldMasterMk cId="3475826612" sldId="2147483705"/>
              <pc:sldLayoutMk cId="2122087897" sldId="2147483719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6:05:14.625" v="69" actId="790"/>
            <ac:spMkLst>
              <pc:docMk/>
              <pc:sldMasterMk cId="3475826612" sldId="2147483705"/>
              <pc:sldLayoutMk cId="2122087897" sldId="2147483719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5:19.579" v="70" actId="790"/>
          <pc:sldLayoutMkLst>
            <pc:docMk/>
            <pc:sldMasterMk cId="3475826612" sldId="2147483705"/>
            <pc:sldLayoutMk cId="2124628002" sldId="2147483720"/>
          </pc:sldLayoutMkLst>
          <pc:spChg chg="mod">
            <ac:chgData name="Fake Test User" userId="SID-0" providerId="Test" clId="FakeClientId" dt="2021-09-09T06:05:19.579" v="70" actId="790"/>
            <ac:spMkLst>
              <pc:docMk/>
              <pc:sldMasterMk cId="3475826612" sldId="2147483705"/>
              <pc:sldLayoutMk cId="2124628002" sldId="214748372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5:19.579" v="70" actId="790"/>
            <ac:spMkLst>
              <pc:docMk/>
              <pc:sldMasterMk cId="3475826612" sldId="2147483705"/>
              <pc:sldLayoutMk cId="2124628002" sldId="214748372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5:19.579" v="70" actId="790"/>
            <ac:spMkLst>
              <pc:docMk/>
              <pc:sldMasterMk cId="3475826612" sldId="2147483705"/>
              <pc:sldLayoutMk cId="2124628002" sldId="214748372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5:19.579" v="70" actId="790"/>
            <ac:spMkLst>
              <pc:docMk/>
              <pc:sldMasterMk cId="3475826612" sldId="2147483705"/>
              <pc:sldLayoutMk cId="2124628002" sldId="2147483720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9T06:05:19.579" v="70" actId="790"/>
            <ac:spMkLst>
              <pc:docMk/>
              <pc:sldMasterMk cId="3475826612" sldId="2147483705"/>
              <pc:sldLayoutMk cId="2124628002" sldId="2147483720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9T06:05:19.579" v="70" actId="790"/>
            <ac:spMkLst>
              <pc:docMk/>
              <pc:sldMasterMk cId="3475826612" sldId="2147483705"/>
              <pc:sldLayoutMk cId="2124628002" sldId="2147483720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9T06:05:19.579" v="70" actId="790"/>
            <ac:spMkLst>
              <pc:docMk/>
              <pc:sldMasterMk cId="3475826612" sldId="2147483705"/>
              <pc:sldLayoutMk cId="2124628002" sldId="2147483720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9T06:05:19.579" v="70" actId="790"/>
            <ac:spMkLst>
              <pc:docMk/>
              <pc:sldMasterMk cId="3475826612" sldId="2147483705"/>
              <pc:sldLayoutMk cId="2124628002" sldId="2147483720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9T06:05:19.579" v="70" actId="790"/>
            <ac:spMkLst>
              <pc:docMk/>
              <pc:sldMasterMk cId="3475826612" sldId="2147483705"/>
              <pc:sldLayoutMk cId="2124628002" sldId="2147483720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9T06:05:19.579" v="70" actId="790"/>
            <ac:spMkLst>
              <pc:docMk/>
              <pc:sldMasterMk cId="3475826612" sldId="2147483705"/>
              <pc:sldLayoutMk cId="2124628002" sldId="2147483720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9T06:05:19.579" v="70" actId="790"/>
            <ac:spMkLst>
              <pc:docMk/>
              <pc:sldMasterMk cId="3475826612" sldId="2147483705"/>
              <pc:sldLayoutMk cId="2124628002" sldId="2147483720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9T06:05:19.579" v="70" actId="790"/>
            <ac:spMkLst>
              <pc:docMk/>
              <pc:sldMasterMk cId="3475826612" sldId="2147483705"/>
              <pc:sldLayoutMk cId="2124628002" sldId="2147483720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9T06:05:19.579" v="70" actId="790"/>
            <ac:spMkLst>
              <pc:docMk/>
              <pc:sldMasterMk cId="3475826612" sldId="2147483705"/>
              <pc:sldLayoutMk cId="2124628002" sldId="2147483720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5:24.532" v="71" actId="790"/>
          <pc:sldLayoutMkLst>
            <pc:docMk/>
            <pc:sldMasterMk cId="3475826612" sldId="2147483705"/>
            <pc:sldLayoutMk cId="831590654" sldId="2147483721"/>
          </pc:sldLayoutMkLst>
          <pc:spChg chg="mod">
            <ac:chgData name="Fake Test User" userId="SID-0" providerId="Test" clId="FakeClientId" dt="2021-09-09T06:05:24.532" v="71" actId="790"/>
            <ac:spMkLst>
              <pc:docMk/>
              <pc:sldMasterMk cId="3475826612" sldId="2147483705"/>
              <pc:sldLayoutMk cId="831590654" sldId="214748372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5:24.532" v="71" actId="790"/>
            <ac:spMkLst>
              <pc:docMk/>
              <pc:sldMasterMk cId="3475826612" sldId="2147483705"/>
              <pc:sldLayoutMk cId="831590654" sldId="214748372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5:24.532" v="71" actId="790"/>
            <ac:spMkLst>
              <pc:docMk/>
              <pc:sldMasterMk cId="3475826612" sldId="2147483705"/>
              <pc:sldLayoutMk cId="831590654" sldId="214748372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5:24.532" v="71" actId="790"/>
            <ac:spMkLst>
              <pc:docMk/>
              <pc:sldMasterMk cId="3475826612" sldId="2147483705"/>
              <pc:sldLayoutMk cId="831590654" sldId="214748372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5:24.532" v="71" actId="790"/>
            <ac:spMkLst>
              <pc:docMk/>
              <pc:sldMasterMk cId="3475826612" sldId="2147483705"/>
              <pc:sldLayoutMk cId="831590654" sldId="214748372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5:29.907" v="72" actId="790"/>
          <pc:sldLayoutMkLst>
            <pc:docMk/>
            <pc:sldMasterMk cId="3475826612" sldId="2147483705"/>
            <pc:sldLayoutMk cId="3809886901" sldId="2147483722"/>
          </pc:sldLayoutMkLst>
          <pc:spChg chg="mod">
            <ac:chgData name="Fake Test User" userId="SID-0" providerId="Test" clId="FakeClientId" dt="2021-09-09T06:05:29.907" v="72" actId="790"/>
            <ac:spMkLst>
              <pc:docMk/>
              <pc:sldMasterMk cId="3475826612" sldId="2147483705"/>
              <pc:sldLayoutMk cId="3809886901" sldId="214748372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5:29.907" v="72" actId="790"/>
            <ac:spMkLst>
              <pc:docMk/>
              <pc:sldMasterMk cId="3475826612" sldId="2147483705"/>
              <pc:sldLayoutMk cId="3809886901" sldId="214748372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5:29.907" v="72" actId="790"/>
            <ac:spMkLst>
              <pc:docMk/>
              <pc:sldMasterMk cId="3475826612" sldId="2147483705"/>
              <pc:sldLayoutMk cId="3809886901" sldId="214748372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5:29.907" v="72" actId="790"/>
            <ac:spMkLst>
              <pc:docMk/>
              <pc:sldMasterMk cId="3475826612" sldId="2147483705"/>
              <pc:sldLayoutMk cId="3809886901" sldId="214748372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5:29.907" v="72" actId="790"/>
            <ac:spMkLst>
              <pc:docMk/>
              <pc:sldMasterMk cId="3475826612" sldId="2147483705"/>
              <pc:sldLayoutMk cId="3809886901" sldId="2147483722"/>
              <ac:spMk id="6" creationId="{00000000-0000-0000-0000-000000000000}"/>
            </ac:spMkLst>
          </pc:spChg>
        </pc:sldLayoutChg>
      </pc:sldMasterChg>
      <pc:sldMasterChg chg="modSp mod modSldLayout">
        <pc:chgData name="Fake Test User" userId="SID-0" providerId="Test" clId="FakeClientId" dt="2021-09-09T06:22:34.962" v="149" actId="947"/>
        <pc:sldMasterMkLst>
          <pc:docMk/>
          <pc:sldMasterMk cId="526897659" sldId="2147483723"/>
        </pc:sldMasterMkLst>
        <pc:spChg chg="mod">
          <ac:chgData name="Fake Test User" userId="SID-0" providerId="Test" clId="FakeClientId" dt="2021-09-09T06:05:35.375" v="73" actId="790"/>
          <ac:spMkLst>
            <pc:docMk/>
            <pc:sldMasterMk cId="526897659" sldId="2147483723"/>
            <ac:spMk id="2" creationId="{00000000-0000-0000-0000-000000000000}"/>
          </ac:spMkLst>
        </pc:spChg>
        <pc:spChg chg="mod">
          <ac:chgData name="Fake Test User" userId="SID-0" providerId="Test" clId="FakeClientId" dt="2021-09-09T06:05:35.375" v="73" actId="790"/>
          <ac:spMkLst>
            <pc:docMk/>
            <pc:sldMasterMk cId="526897659" sldId="2147483723"/>
            <ac:spMk id="3" creationId="{00000000-0000-0000-0000-000000000000}"/>
          </ac:spMkLst>
        </pc:spChg>
        <pc:spChg chg="mod">
          <ac:chgData name="Fake Test User" userId="SID-0" providerId="Test" clId="FakeClientId" dt="2021-09-09T06:21:43.852" v="148" actId="947"/>
          <ac:spMkLst>
            <pc:docMk/>
            <pc:sldMasterMk cId="526897659" sldId="2147483723"/>
            <ac:spMk id="4" creationId="{00000000-0000-0000-0000-000000000000}"/>
          </ac:spMkLst>
        </pc:spChg>
        <pc:spChg chg="mod">
          <ac:chgData name="Fake Test User" userId="SID-0" providerId="Test" clId="FakeClientId" dt="2021-09-09T06:21:43.852" v="148" actId="947"/>
          <ac:spMkLst>
            <pc:docMk/>
            <pc:sldMasterMk cId="526897659" sldId="2147483723"/>
            <ac:spMk id="5" creationId="{00000000-0000-0000-0000-000000000000}"/>
          </ac:spMkLst>
        </pc:spChg>
        <pc:spChg chg="mod">
          <ac:chgData name="Fake Test User" userId="SID-0" providerId="Test" clId="FakeClientId" dt="2021-09-09T06:21:43.852" v="148" actId="947"/>
          <ac:spMkLst>
            <pc:docMk/>
            <pc:sldMasterMk cId="526897659" sldId="2147483723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9T06:05:41.407" v="74" actId="790"/>
          <pc:sldLayoutMkLst>
            <pc:docMk/>
            <pc:sldMasterMk cId="526897659" sldId="2147483723"/>
            <pc:sldLayoutMk cId="3588423571" sldId="2147483724"/>
          </pc:sldLayoutMkLst>
          <pc:spChg chg="mod">
            <ac:chgData name="Fake Test User" userId="SID-0" providerId="Test" clId="FakeClientId" dt="2021-09-09T06:05:41.407" v="74" actId="790"/>
            <ac:spMkLst>
              <pc:docMk/>
              <pc:sldMasterMk cId="526897659" sldId="2147483723"/>
              <pc:sldLayoutMk cId="3588423571" sldId="214748372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5:41.407" v="74" actId="790"/>
            <ac:spMkLst>
              <pc:docMk/>
              <pc:sldMasterMk cId="526897659" sldId="2147483723"/>
              <pc:sldLayoutMk cId="3588423571" sldId="214748372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5:41.407" v="74" actId="790"/>
            <ac:spMkLst>
              <pc:docMk/>
              <pc:sldMasterMk cId="526897659" sldId="2147483723"/>
              <pc:sldLayoutMk cId="3588423571" sldId="214748372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5:41.407" v="74" actId="790"/>
            <ac:spMkLst>
              <pc:docMk/>
              <pc:sldMasterMk cId="526897659" sldId="2147483723"/>
              <pc:sldLayoutMk cId="3588423571" sldId="214748372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5:41.407" v="74" actId="790"/>
            <ac:spMkLst>
              <pc:docMk/>
              <pc:sldMasterMk cId="526897659" sldId="2147483723"/>
              <pc:sldLayoutMk cId="3588423571" sldId="214748372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5:46.094" v="75" actId="790"/>
          <pc:sldLayoutMkLst>
            <pc:docMk/>
            <pc:sldMasterMk cId="526897659" sldId="2147483723"/>
            <pc:sldLayoutMk cId="1057999558" sldId="2147483725"/>
          </pc:sldLayoutMkLst>
          <pc:spChg chg="mod">
            <ac:chgData name="Fake Test User" userId="SID-0" providerId="Test" clId="FakeClientId" dt="2021-09-09T06:05:46.094" v="75" actId="790"/>
            <ac:spMkLst>
              <pc:docMk/>
              <pc:sldMasterMk cId="526897659" sldId="2147483723"/>
              <pc:sldLayoutMk cId="1057999558" sldId="214748372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5:46.094" v="75" actId="790"/>
            <ac:spMkLst>
              <pc:docMk/>
              <pc:sldMasterMk cId="526897659" sldId="2147483723"/>
              <pc:sldLayoutMk cId="1057999558" sldId="214748372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5:46.094" v="75" actId="790"/>
            <ac:spMkLst>
              <pc:docMk/>
              <pc:sldMasterMk cId="526897659" sldId="2147483723"/>
              <pc:sldLayoutMk cId="1057999558" sldId="214748372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5:46.094" v="75" actId="790"/>
            <ac:spMkLst>
              <pc:docMk/>
              <pc:sldMasterMk cId="526897659" sldId="2147483723"/>
              <pc:sldLayoutMk cId="1057999558" sldId="214748372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5:46.094" v="75" actId="790"/>
            <ac:spMkLst>
              <pc:docMk/>
              <pc:sldMasterMk cId="526897659" sldId="2147483723"/>
              <pc:sldLayoutMk cId="1057999558" sldId="214748372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5:50.922" v="76" actId="790"/>
          <pc:sldLayoutMkLst>
            <pc:docMk/>
            <pc:sldMasterMk cId="526897659" sldId="2147483723"/>
            <pc:sldLayoutMk cId="251986355" sldId="2147483726"/>
          </pc:sldLayoutMkLst>
          <pc:spChg chg="mod">
            <ac:chgData name="Fake Test User" userId="SID-0" providerId="Test" clId="FakeClientId" dt="2021-09-09T06:05:50.922" v="76" actId="790"/>
            <ac:spMkLst>
              <pc:docMk/>
              <pc:sldMasterMk cId="526897659" sldId="2147483723"/>
              <pc:sldLayoutMk cId="251986355" sldId="214748372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5:50.922" v="76" actId="790"/>
            <ac:spMkLst>
              <pc:docMk/>
              <pc:sldMasterMk cId="526897659" sldId="2147483723"/>
              <pc:sldLayoutMk cId="251986355" sldId="214748372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5:50.922" v="76" actId="790"/>
            <ac:spMkLst>
              <pc:docMk/>
              <pc:sldMasterMk cId="526897659" sldId="2147483723"/>
              <pc:sldLayoutMk cId="251986355" sldId="214748372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5:50.922" v="76" actId="790"/>
            <ac:spMkLst>
              <pc:docMk/>
              <pc:sldMasterMk cId="526897659" sldId="2147483723"/>
              <pc:sldLayoutMk cId="251986355" sldId="214748372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5:50.922" v="76" actId="790"/>
            <ac:spMkLst>
              <pc:docMk/>
              <pc:sldMasterMk cId="526897659" sldId="2147483723"/>
              <pc:sldLayoutMk cId="251986355" sldId="214748372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5:55.391" v="77" actId="790"/>
          <pc:sldLayoutMkLst>
            <pc:docMk/>
            <pc:sldMasterMk cId="526897659" sldId="2147483723"/>
            <pc:sldLayoutMk cId="400391073" sldId="2147483727"/>
          </pc:sldLayoutMkLst>
          <pc:spChg chg="mod">
            <ac:chgData name="Fake Test User" userId="SID-0" providerId="Test" clId="FakeClientId" dt="2021-09-09T06:05:55.391" v="77" actId="790"/>
            <ac:spMkLst>
              <pc:docMk/>
              <pc:sldMasterMk cId="526897659" sldId="2147483723"/>
              <pc:sldLayoutMk cId="400391073" sldId="214748372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5:55.391" v="77" actId="790"/>
            <ac:spMkLst>
              <pc:docMk/>
              <pc:sldMasterMk cId="526897659" sldId="2147483723"/>
              <pc:sldLayoutMk cId="400391073" sldId="214748372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5:55.391" v="77" actId="790"/>
            <ac:spMkLst>
              <pc:docMk/>
              <pc:sldMasterMk cId="526897659" sldId="2147483723"/>
              <pc:sldLayoutMk cId="400391073" sldId="214748372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5:55.391" v="77" actId="790"/>
            <ac:spMkLst>
              <pc:docMk/>
              <pc:sldMasterMk cId="526897659" sldId="2147483723"/>
              <pc:sldLayoutMk cId="400391073" sldId="214748372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5:55.391" v="77" actId="790"/>
            <ac:spMkLst>
              <pc:docMk/>
              <pc:sldMasterMk cId="526897659" sldId="2147483723"/>
              <pc:sldLayoutMk cId="400391073" sldId="2147483727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5:55.391" v="77" actId="790"/>
            <ac:spMkLst>
              <pc:docMk/>
              <pc:sldMasterMk cId="526897659" sldId="2147483723"/>
              <pc:sldLayoutMk cId="400391073" sldId="214748372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6:00.204" v="78" actId="790"/>
          <pc:sldLayoutMkLst>
            <pc:docMk/>
            <pc:sldMasterMk cId="526897659" sldId="2147483723"/>
            <pc:sldLayoutMk cId="412925458" sldId="2147483728"/>
          </pc:sldLayoutMkLst>
          <pc:spChg chg="mod">
            <ac:chgData name="Fake Test User" userId="SID-0" providerId="Test" clId="FakeClientId" dt="2021-09-09T06:06:00.204" v="78" actId="790"/>
            <ac:spMkLst>
              <pc:docMk/>
              <pc:sldMasterMk cId="526897659" sldId="2147483723"/>
              <pc:sldLayoutMk cId="412925458" sldId="214748372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6:00.204" v="78" actId="790"/>
            <ac:spMkLst>
              <pc:docMk/>
              <pc:sldMasterMk cId="526897659" sldId="2147483723"/>
              <pc:sldLayoutMk cId="412925458" sldId="214748372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6:00.204" v="78" actId="790"/>
            <ac:spMkLst>
              <pc:docMk/>
              <pc:sldMasterMk cId="526897659" sldId="2147483723"/>
              <pc:sldLayoutMk cId="412925458" sldId="214748372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6:00.204" v="78" actId="790"/>
            <ac:spMkLst>
              <pc:docMk/>
              <pc:sldMasterMk cId="526897659" sldId="2147483723"/>
              <pc:sldLayoutMk cId="412925458" sldId="214748372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6:00.204" v="78" actId="790"/>
            <ac:spMkLst>
              <pc:docMk/>
              <pc:sldMasterMk cId="526897659" sldId="2147483723"/>
              <pc:sldLayoutMk cId="412925458" sldId="214748372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6:00.204" v="78" actId="790"/>
            <ac:spMkLst>
              <pc:docMk/>
              <pc:sldMasterMk cId="526897659" sldId="2147483723"/>
              <pc:sldLayoutMk cId="412925458" sldId="2147483728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6:06:00.204" v="78" actId="790"/>
            <ac:spMkLst>
              <pc:docMk/>
              <pc:sldMasterMk cId="526897659" sldId="2147483723"/>
              <pc:sldLayoutMk cId="412925458" sldId="2147483728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6:06:00.204" v="78" actId="790"/>
            <ac:spMkLst>
              <pc:docMk/>
              <pc:sldMasterMk cId="526897659" sldId="2147483723"/>
              <pc:sldLayoutMk cId="412925458" sldId="214748372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6:04.688" v="79" actId="790"/>
          <pc:sldLayoutMkLst>
            <pc:docMk/>
            <pc:sldMasterMk cId="526897659" sldId="2147483723"/>
            <pc:sldLayoutMk cId="2801469155" sldId="2147483729"/>
          </pc:sldLayoutMkLst>
          <pc:spChg chg="mod">
            <ac:chgData name="Fake Test User" userId="SID-0" providerId="Test" clId="FakeClientId" dt="2021-09-09T06:06:04.688" v="79" actId="790"/>
            <ac:spMkLst>
              <pc:docMk/>
              <pc:sldMasterMk cId="526897659" sldId="2147483723"/>
              <pc:sldLayoutMk cId="2801469155" sldId="214748372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6:04.688" v="79" actId="790"/>
            <ac:spMkLst>
              <pc:docMk/>
              <pc:sldMasterMk cId="526897659" sldId="2147483723"/>
              <pc:sldLayoutMk cId="2801469155" sldId="214748372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6:04.688" v="79" actId="790"/>
            <ac:spMkLst>
              <pc:docMk/>
              <pc:sldMasterMk cId="526897659" sldId="2147483723"/>
              <pc:sldLayoutMk cId="2801469155" sldId="214748372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6:04.688" v="79" actId="790"/>
            <ac:spMkLst>
              <pc:docMk/>
              <pc:sldMasterMk cId="526897659" sldId="2147483723"/>
              <pc:sldLayoutMk cId="2801469155" sldId="2147483729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6:09.032" v="80" actId="790"/>
          <pc:sldLayoutMkLst>
            <pc:docMk/>
            <pc:sldMasterMk cId="526897659" sldId="2147483723"/>
            <pc:sldLayoutMk cId="3005378833" sldId="2147483730"/>
          </pc:sldLayoutMkLst>
          <pc:spChg chg="mod">
            <ac:chgData name="Fake Test User" userId="SID-0" providerId="Test" clId="FakeClientId" dt="2021-09-09T06:06:09.032" v="80" actId="790"/>
            <ac:spMkLst>
              <pc:docMk/>
              <pc:sldMasterMk cId="526897659" sldId="2147483723"/>
              <pc:sldLayoutMk cId="3005378833" sldId="214748373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6:09.032" v="80" actId="790"/>
            <ac:spMkLst>
              <pc:docMk/>
              <pc:sldMasterMk cId="526897659" sldId="2147483723"/>
              <pc:sldLayoutMk cId="3005378833" sldId="214748373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6:09.032" v="80" actId="790"/>
            <ac:spMkLst>
              <pc:docMk/>
              <pc:sldMasterMk cId="526897659" sldId="2147483723"/>
              <pc:sldLayoutMk cId="3005378833" sldId="2147483730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6:13.547" v="81" actId="790"/>
          <pc:sldLayoutMkLst>
            <pc:docMk/>
            <pc:sldMasterMk cId="526897659" sldId="2147483723"/>
            <pc:sldLayoutMk cId="3933333917" sldId="2147483731"/>
          </pc:sldLayoutMkLst>
          <pc:spChg chg="mod">
            <ac:chgData name="Fake Test User" userId="SID-0" providerId="Test" clId="FakeClientId" dt="2021-09-09T06:06:13.547" v="81" actId="790"/>
            <ac:spMkLst>
              <pc:docMk/>
              <pc:sldMasterMk cId="526897659" sldId="2147483723"/>
              <pc:sldLayoutMk cId="3933333917" sldId="214748373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6:13.547" v="81" actId="790"/>
            <ac:spMkLst>
              <pc:docMk/>
              <pc:sldMasterMk cId="526897659" sldId="2147483723"/>
              <pc:sldLayoutMk cId="3933333917" sldId="214748373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6:13.547" v="81" actId="790"/>
            <ac:spMkLst>
              <pc:docMk/>
              <pc:sldMasterMk cId="526897659" sldId="2147483723"/>
              <pc:sldLayoutMk cId="3933333917" sldId="214748373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6:13.547" v="81" actId="790"/>
            <ac:spMkLst>
              <pc:docMk/>
              <pc:sldMasterMk cId="526897659" sldId="2147483723"/>
              <pc:sldLayoutMk cId="3933333917" sldId="214748373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6:13.547" v="81" actId="790"/>
            <ac:spMkLst>
              <pc:docMk/>
              <pc:sldMasterMk cId="526897659" sldId="2147483723"/>
              <pc:sldLayoutMk cId="3933333917" sldId="2147483731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6:13.547" v="81" actId="790"/>
            <ac:spMkLst>
              <pc:docMk/>
              <pc:sldMasterMk cId="526897659" sldId="2147483723"/>
              <pc:sldLayoutMk cId="3933333917" sldId="214748373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6:18.344" v="82" actId="790"/>
          <pc:sldLayoutMkLst>
            <pc:docMk/>
            <pc:sldMasterMk cId="526897659" sldId="2147483723"/>
            <pc:sldLayoutMk cId="2612067480" sldId="2147483732"/>
          </pc:sldLayoutMkLst>
          <pc:spChg chg="mod">
            <ac:chgData name="Fake Test User" userId="SID-0" providerId="Test" clId="FakeClientId" dt="2021-09-09T06:06:18.344" v="82" actId="790"/>
            <ac:spMkLst>
              <pc:docMk/>
              <pc:sldMasterMk cId="526897659" sldId="2147483723"/>
              <pc:sldLayoutMk cId="2612067480" sldId="214748373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6:18.344" v="82" actId="790"/>
            <ac:spMkLst>
              <pc:docMk/>
              <pc:sldMasterMk cId="526897659" sldId="2147483723"/>
              <pc:sldLayoutMk cId="2612067480" sldId="214748373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6:18.344" v="82" actId="790"/>
            <ac:spMkLst>
              <pc:docMk/>
              <pc:sldMasterMk cId="526897659" sldId="2147483723"/>
              <pc:sldLayoutMk cId="2612067480" sldId="214748373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6:18.344" v="82" actId="790"/>
            <ac:spMkLst>
              <pc:docMk/>
              <pc:sldMasterMk cId="526897659" sldId="2147483723"/>
              <pc:sldLayoutMk cId="2612067480" sldId="214748373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6:18.344" v="82" actId="790"/>
            <ac:spMkLst>
              <pc:docMk/>
              <pc:sldMasterMk cId="526897659" sldId="2147483723"/>
              <pc:sldLayoutMk cId="2612067480" sldId="2147483732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6:18.344" v="82" actId="790"/>
            <ac:spMkLst>
              <pc:docMk/>
              <pc:sldMasterMk cId="526897659" sldId="2147483723"/>
              <pc:sldLayoutMk cId="2612067480" sldId="214748373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6:22.782" v="83" actId="790"/>
          <pc:sldLayoutMkLst>
            <pc:docMk/>
            <pc:sldMasterMk cId="526897659" sldId="2147483723"/>
            <pc:sldLayoutMk cId="3480607522" sldId="2147483733"/>
          </pc:sldLayoutMkLst>
          <pc:spChg chg="mod">
            <ac:chgData name="Fake Test User" userId="SID-0" providerId="Test" clId="FakeClientId" dt="2021-09-09T06:06:22.782" v="83" actId="790"/>
            <ac:spMkLst>
              <pc:docMk/>
              <pc:sldMasterMk cId="526897659" sldId="2147483723"/>
              <pc:sldLayoutMk cId="3480607522" sldId="214748373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6:22.782" v="83" actId="790"/>
            <ac:spMkLst>
              <pc:docMk/>
              <pc:sldMasterMk cId="526897659" sldId="2147483723"/>
              <pc:sldLayoutMk cId="3480607522" sldId="214748373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6:22.782" v="83" actId="790"/>
            <ac:spMkLst>
              <pc:docMk/>
              <pc:sldMasterMk cId="526897659" sldId="2147483723"/>
              <pc:sldLayoutMk cId="3480607522" sldId="214748373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6:22.782" v="83" actId="790"/>
            <ac:spMkLst>
              <pc:docMk/>
              <pc:sldMasterMk cId="526897659" sldId="2147483723"/>
              <pc:sldLayoutMk cId="3480607522" sldId="214748373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6:22.782" v="83" actId="790"/>
            <ac:spMkLst>
              <pc:docMk/>
              <pc:sldMasterMk cId="526897659" sldId="2147483723"/>
              <pc:sldLayoutMk cId="3480607522" sldId="2147483733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6:22.782" v="83" actId="790"/>
            <ac:spMkLst>
              <pc:docMk/>
              <pc:sldMasterMk cId="526897659" sldId="2147483723"/>
              <pc:sldLayoutMk cId="3480607522" sldId="214748373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6:27.204" v="84" actId="790"/>
          <pc:sldLayoutMkLst>
            <pc:docMk/>
            <pc:sldMasterMk cId="526897659" sldId="2147483723"/>
            <pc:sldLayoutMk cId="1874527180" sldId="2147483734"/>
          </pc:sldLayoutMkLst>
          <pc:spChg chg="mod">
            <ac:chgData name="Fake Test User" userId="SID-0" providerId="Test" clId="FakeClientId" dt="2021-09-09T06:06:27.204" v="84" actId="790"/>
            <ac:spMkLst>
              <pc:docMk/>
              <pc:sldMasterMk cId="526897659" sldId="2147483723"/>
              <pc:sldLayoutMk cId="1874527180" sldId="214748373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6:27.204" v="84" actId="790"/>
            <ac:spMkLst>
              <pc:docMk/>
              <pc:sldMasterMk cId="526897659" sldId="2147483723"/>
              <pc:sldLayoutMk cId="1874527180" sldId="214748373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6:27.204" v="84" actId="790"/>
            <ac:spMkLst>
              <pc:docMk/>
              <pc:sldMasterMk cId="526897659" sldId="2147483723"/>
              <pc:sldLayoutMk cId="1874527180" sldId="214748373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6:27.204" v="84" actId="790"/>
            <ac:spMkLst>
              <pc:docMk/>
              <pc:sldMasterMk cId="526897659" sldId="2147483723"/>
              <pc:sldLayoutMk cId="1874527180" sldId="214748373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6:27.204" v="84" actId="790"/>
            <ac:spMkLst>
              <pc:docMk/>
              <pc:sldMasterMk cId="526897659" sldId="2147483723"/>
              <pc:sldLayoutMk cId="1874527180" sldId="214748373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22:34.962" v="149" actId="947"/>
          <pc:sldLayoutMkLst>
            <pc:docMk/>
            <pc:sldMasterMk cId="526897659" sldId="2147483723"/>
            <pc:sldLayoutMk cId="1897023079" sldId="2147483735"/>
          </pc:sldLayoutMkLst>
          <pc:spChg chg="mod">
            <ac:chgData name="Fake Test User" userId="SID-0" providerId="Test" clId="FakeClientId" dt="2021-09-09T06:22:34.962" v="149" actId="947"/>
            <ac:spMkLst>
              <pc:docMk/>
              <pc:sldMasterMk cId="526897659" sldId="2147483723"/>
              <pc:sldLayoutMk cId="1897023079" sldId="2147483735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22:34.962" v="149" actId="947"/>
            <ac:spMkLst>
              <pc:docMk/>
              <pc:sldMasterMk cId="526897659" sldId="2147483723"/>
              <pc:sldLayoutMk cId="1897023079" sldId="214748373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22:34.962" v="149" actId="947"/>
            <ac:spMkLst>
              <pc:docMk/>
              <pc:sldMasterMk cId="526897659" sldId="2147483723"/>
              <pc:sldLayoutMk cId="1897023079" sldId="214748373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22:34.962" v="149" actId="947"/>
            <ac:spMkLst>
              <pc:docMk/>
              <pc:sldMasterMk cId="526897659" sldId="2147483723"/>
              <pc:sldLayoutMk cId="1897023079" sldId="2147483735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22:34.962" v="149" actId="947"/>
            <ac:spMkLst>
              <pc:docMk/>
              <pc:sldMasterMk cId="526897659" sldId="2147483723"/>
              <pc:sldLayoutMk cId="1897023079" sldId="2147483735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6:22:34.962" v="149" actId="947"/>
            <ac:spMkLst>
              <pc:docMk/>
              <pc:sldMasterMk cId="526897659" sldId="2147483723"/>
              <pc:sldLayoutMk cId="1897023079" sldId="2147483735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6:22:34.962" v="149" actId="947"/>
            <ac:spMkLst>
              <pc:docMk/>
              <pc:sldMasterMk cId="526897659" sldId="2147483723"/>
              <pc:sldLayoutMk cId="1897023079" sldId="2147483735"/>
              <ac:spMk id="16" creationId="{00000000-0000-0000-0000-000000000000}"/>
            </ac:spMkLst>
          </pc:spChg>
          <pc:spChg chg="mod">
            <ac:chgData name="Fake Test User" userId="SID-0" providerId="Test" clId="FakeClientId" dt="2021-09-09T06:22:34.962" v="149" actId="947"/>
            <ac:spMkLst>
              <pc:docMk/>
              <pc:sldMasterMk cId="526897659" sldId="2147483723"/>
              <pc:sldLayoutMk cId="1897023079" sldId="2147483735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6:38.141" v="86" actId="790"/>
          <pc:sldLayoutMkLst>
            <pc:docMk/>
            <pc:sldMasterMk cId="526897659" sldId="2147483723"/>
            <pc:sldLayoutMk cId="1368646319" sldId="2147483736"/>
          </pc:sldLayoutMkLst>
          <pc:spChg chg="mod">
            <ac:chgData name="Fake Test User" userId="SID-0" providerId="Test" clId="FakeClientId" dt="2021-09-09T06:06:38.141" v="86" actId="790"/>
            <ac:spMkLst>
              <pc:docMk/>
              <pc:sldMasterMk cId="526897659" sldId="2147483723"/>
              <pc:sldLayoutMk cId="1368646319" sldId="2147483736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6:38.141" v="86" actId="790"/>
            <ac:spMkLst>
              <pc:docMk/>
              <pc:sldMasterMk cId="526897659" sldId="2147483723"/>
              <pc:sldLayoutMk cId="1368646319" sldId="214748373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6:38.141" v="86" actId="790"/>
            <ac:spMkLst>
              <pc:docMk/>
              <pc:sldMasterMk cId="526897659" sldId="2147483723"/>
              <pc:sldLayoutMk cId="1368646319" sldId="214748373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6:38.141" v="86" actId="790"/>
            <ac:spMkLst>
              <pc:docMk/>
              <pc:sldMasterMk cId="526897659" sldId="2147483723"/>
              <pc:sldLayoutMk cId="1368646319" sldId="2147483736"/>
              <ac:spMk id="6" creationId="{00000000-0000-0000-0000-000000000000}"/>
            </ac:spMkLst>
          </pc:spChg>
          <pc:spChg chg="mod">
            <ac:chgData name="Fake Test User" userId="SID-0" providerId="Test" clId="FakeClientId" dt="2021-09-09T06:06:38.141" v="86" actId="790"/>
            <ac:spMkLst>
              <pc:docMk/>
              <pc:sldMasterMk cId="526897659" sldId="2147483723"/>
              <pc:sldLayoutMk cId="1368646319" sldId="214748373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6:42.579" v="87" actId="790"/>
          <pc:sldLayoutMkLst>
            <pc:docMk/>
            <pc:sldMasterMk cId="526897659" sldId="2147483723"/>
            <pc:sldLayoutMk cId="143517822" sldId="2147483737"/>
          </pc:sldLayoutMkLst>
          <pc:spChg chg="mod">
            <ac:chgData name="Fake Test User" userId="SID-0" providerId="Test" clId="FakeClientId" dt="2021-09-09T06:06:42.579" v="87" actId="790"/>
            <ac:spMkLst>
              <pc:docMk/>
              <pc:sldMasterMk cId="526897659" sldId="2147483723"/>
              <pc:sldLayoutMk cId="143517822" sldId="214748373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6:42.579" v="87" actId="790"/>
            <ac:spMkLst>
              <pc:docMk/>
              <pc:sldMasterMk cId="526897659" sldId="2147483723"/>
              <pc:sldLayoutMk cId="143517822" sldId="2147483737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6:42.579" v="87" actId="790"/>
            <ac:spMkLst>
              <pc:docMk/>
              <pc:sldMasterMk cId="526897659" sldId="2147483723"/>
              <pc:sldLayoutMk cId="143517822" sldId="2147483737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6:42.579" v="87" actId="790"/>
            <ac:spMkLst>
              <pc:docMk/>
              <pc:sldMasterMk cId="526897659" sldId="2147483723"/>
              <pc:sldLayoutMk cId="143517822" sldId="2147483737"/>
              <ac:spMk id="7" creationId="{00000000-0000-0000-0000-000000000000}"/>
            </ac:spMkLst>
          </pc:spChg>
          <pc:spChg chg="mod">
            <ac:chgData name="Fake Test User" userId="SID-0" providerId="Test" clId="FakeClientId" dt="2021-09-09T06:06:42.579" v="87" actId="790"/>
            <ac:spMkLst>
              <pc:docMk/>
              <pc:sldMasterMk cId="526897659" sldId="2147483723"/>
              <pc:sldLayoutMk cId="143517822" sldId="2147483737"/>
              <ac:spMk id="8" creationId="{00000000-0000-0000-0000-000000000000}"/>
            </ac:spMkLst>
          </pc:spChg>
          <pc:spChg chg="mod">
            <ac:chgData name="Fake Test User" userId="SID-0" providerId="Test" clId="FakeClientId" dt="2021-09-09T06:06:42.579" v="87" actId="790"/>
            <ac:spMkLst>
              <pc:docMk/>
              <pc:sldMasterMk cId="526897659" sldId="2147483723"/>
              <pc:sldLayoutMk cId="143517822" sldId="2147483737"/>
              <ac:spMk id="9" creationId="{00000000-0000-0000-0000-000000000000}"/>
            </ac:spMkLst>
          </pc:spChg>
          <pc:spChg chg="mod">
            <ac:chgData name="Fake Test User" userId="SID-0" providerId="Test" clId="FakeClientId" dt="2021-09-09T06:06:42.579" v="87" actId="790"/>
            <ac:spMkLst>
              <pc:docMk/>
              <pc:sldMasterMk cId="526897659" sldId="2147483723"/>
              <pc:sldLayoutMk cId="143517822" sldId="2147483737"/>
              <ac:spMk id="10" creationId="{00000000-0000-0000-0000-000000000000}"/>
            </ac:spMkLst>
          </pc:spChg>
          <pc:spChg chg="mod">
            <ac:chgData name="Fake Test User" userId="SID-0" providerId="Test" clId="FakeClientId" dt="2021-09-09T06:06:42.579" v="87" actId="790"/>
            <ac:spMkLst>
              <pc:docMk/>
              <pc:sldMasterMk cId="526897659" sldId="2147483723"/>
              <pc:sldLayoutMk cId="143517822" sldId="2147483737"/>
              <ac:spMk id="11" creationId="{00000000-0000-0000-0000-000000000000}"/>
            </ac:spMkLst>
          </pc:spChg>
          <pc:spChg chg="mod">
            <ac:chgData name="Fake Test User" userId="SID-0" providerId="Test" clId="FakeClientId" dt="2021-09-09T06:06:42.579" v="87" actId="790"/>
            <ac:spMkLst>
              <pc:docMk/>
              <pc:sldMasterMk cId="526897659" sldId="2147483723"/>
              <pc:sldLayoutMk cId="143517822" sldId="2147483737"/>
              <ac:spMk id="12" creationId="{00000000-0000-0000-0000-000000000000}"/>
            </ac:spMkLst>
          </pc:spChg>
          <pc:spChg chg="mod">
            <ac:chgData name="Fake Test User" userId="SID-0" providerId="Test" clId="FakeClientId" dt="2021-09-09T06:06:42.579" v="87" actId="790"/>
            <ac:spMkLst>
              <pc:docMk/>
              <pc:sldMasterMk cId="526897659" sldId="2147483723"/>
              <pc:sldLayoutMk cId="143517822" sldId="214748373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6:47.735" v="88" actId="790"/>
          <pc:sldLayoutMkLst>
            <pc:docMk/>
            <pc:sldMasterMk cId="526897659" sldId="2147483723"/>
            <pc:sldLayoutMk cId="3591729612" sldId="2147483738"/>
          </pc:sldLayoutMkLst>
          <pc:spChg chg="mod">
            <ac:chgData name="Fake Test User" userId="SID-0" providerId="Test" clId="FakeClientId" dt="2021-09-09T06:06:47.735" v="88" actId="790"/>
            <ac:spMkLst>
              <pc:docMk/>
              <pc:sldMasterMk cId="526897659" sldId="2147483723"/>
              <pc:sldLayoutMk cId="3591729612" sldId="214748373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6:47.735" v="88" actId="790"/>
            <ac:spMkLst>
              <pc:docMk/>
              <pc:sldMasterMk cId="526897659" sldId="2147483723"/>
              <pc:sldLayoutMk cId="3591729612" sldId="214748373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6:47.735" v="88" actId="790"/>
            <ac:spMkLst>
              <pc:docMk/>
              <pc:sldMasterMk cId="526897659" sldId="2147483723"/>
              <pc:sldLayoutMk cId="3591729612" sldId="214748373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6:47.735" v="88" actId="790"/>
            <ac:spMkLst>
              <pc:docMk/>
              <pc:sldMasterMk cId="526897659" sldId="2147483723"/>
              <pc:sldLayoutMk cId="3591729612" sldId="2147483738"/>
              <ac:spMk id="19" creationId="{00000000-0000-0000-0000-000000000000}"/>
            </ac:spMkLst>
          </pc:spChg>
          <pc:spChg chg="mod">
            <ac:chgData name="Fake Test User" userId="SID-0" providerId="Test" clId="FakeClientId" dt="2021-09-09T06:06:47.735" v="88" actId="790"/>
            <ac:spMkLst>
              <pc:docMk/>
              <pc:sldMasterMk cId="526897659" sldId="2147483723"/>
              <pc:sldLayoutMk cId="3591729612" sldId="2147483738"/>
              <ac:spMk id="20" creationId="{00000000-0000-0000-0000-000000000000}"/>
            </ac:spMkLst>
          </pc:spChg>
          <pc:spChg chg="mod">
            <ac:chgData name="Fake Test User" userId="SID-0" providerId="Test" clId="FakeClientId" dt="2021-09-09T06:06:47.735" v="88" actId="790"/>
            <ac:spMkLst>
              <pc:docMk/>
              <pc:sldMasterMk cId="526897659" sldId="2147483723"/>
              <pc:sldLayoutMk cId="3591729612" sldId="2147483738"/>
              <ac:spMk id="21" creationId="{00000000-0000-0000-0000-000000000000}"/>
            </ac:spMkLst>
          </pc:spChg>
          <pc:spChg chg="mod">
            <ac:chgData name="Fake Test User" userId="SID-0" providerId="Test" clId="FakeClientId" dt="2021-09-09T06:06:47.735" v="88" actId="790"/>
            <ac:spMkLst>
              <pc:docMk/>
              <pc:sldMasterMk cId="526897659" sldId="2147483723"/>
              <pc:sldLayoutMk cId="3591729612" sldId="2147483738"/>
              <ac:spMk id="22" creationId="{00000000-0000-0000-0000-000000000000}"/>
            </ac:spMkLst>
          </pc:spChg>
          <pc:spChg chg="mod">
            <ac:chgData name="Fake Test User" userId="SID-0" providerId="Test" clId="FakeClientId" dt="2021-09-09T06:06:47.735" v="88" actId="790"/>
            <ac:spMkLst>
              <pc:docMk/>
              <pc:sldMasterMk cId="526897659" sldId="2147483723"/>
              <pc:sldLayoutMk cId="3591729612" sldId="2147483738"/>
              <ac:spMk id="23" creationId="{00000000-0000-0000-0000-000000000000}"/>
            </ac:spMkLst>
          </pc:spChg>
          <pc:spChg chg="mod">
            <ac:chgData name="Fake Test User" userId="SID-0" providerId="Test" clId="FakeClientId" dt="2021-09-09T06:06:47.735" v="88" actId="790"/>
            <ac:spMkLst>
              <pc:docMk/>
              <pc:sldMasterMk cId="526897659" sldId="2147483723"/>
              <pc:sldLayoutMk cId="3591729612" sldId="2147483738"/>
              <ac:spMk id="24" creationId="{00000000-0000-0000-0000-000000000000}"/>
            </ac:spMkLst>
          </pc:spChg>
          <pc:spChg chg="mod">
            <ac:chgData name="Fake Test User" userId="SID-0" providerId="Test" clId="FakeClientId" dt="2021-09-09T06:06:47.735" v="88" actId="790"/>
            <ac:spMkLst>
              <pc:docMk/>
              <pc:sldMasterMk cId="526897659" sldId="2147483723"/>
              <pc:sldLayoutMk cId="3591729612" sldId="2147483738"/>
              <ac:spMk id="25" creationId="{00000000-0000-0000-0000-000000000000}"/>
            </ac:spMkLst>
          </pc:spChg>
          <pc:spChg chg="mod">
            <ac:chgData name="Fake Test User" userId="SID-0" providerId="Test" clId="FakeClientId" dt="2021-09-09T06:06:47.735" v="88" actId="790"/>
            <ac:spMkLst>
              <pc:docMk/>
              <pc:sldMasterMk cId="526897659" sldId="2147483723"/>
              <pc:sldLayoutMk cId="3591729612" sldId="2147483738"/>
              <ac:spMk id="26" creationId="{00000000-0000-0000-0000-000000000000}"/>
            </ac:spMkLst>
          </pc:spChg>
          <pc:spChg chg="mod">
            <ac:chgData name="Fake Test User" userId="SID-0" providerId="Test" clId="FakeClientId" dt="2021-09-09T06:06:47.735" v="88" actId="790"/>
            <ac:spMkLst>
              <pc:docMk/>
              <pc:sldMasterMk cId="526897659" sldId="2147483723"/>
              <pc:sldLayoutMk cId="3591729612" sldId="2147483738"/>
              <ac:spMk id="27" creationId="{00000000-0000-0000-0000-000000000000}"/>
            </ac:spMkLst>
          </pc:spChg>
          <pc:spChg chg="mod">
            <ac:chgData name="Fake Test User" userId="SID-0" providerId="Test" clId="FakeClientId" dt="2021-09-09T06:06:47.735" v="88" actId="790"/>
            <ac:spMkLst>
              <pc:docMk/>
              <pc:sldMasterMk cId="526897659" sldId="2147483723"/>
              <pc:sldLayoutMk cId="3591729612" sldId="2147483738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7:03.173" v="91" actId="790"/>
          <pc:sldLayoutMkLst>
            <pc:docMk/>
            <pc:sldMasterMk cId="526897659" sldId="2147483723"/>
            <pc:sldLayoutMk cId="2649903713" sldId="2147483739"/>
          </pc:sldLayoutMkLst>
          <pc:spChg chg="mod">
            <ac:chgData name="Fake Test User" userId="SID-0" providerId="Test" clId="FakeClientId" dt="2021-09-09T06:07:03.173" v="91" actId="790"/>
            <ac:spMkLst>
              <pc:docMk/>
              <pc:sldMasterMk cId="526897659" sldId="2147483723"/>
              <pc:sldLayoutMk cId="2649903713" sldId="214748373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7:03.173" v="91" actId="790"/>
            <ac:spMkLst>
              <pc:docMk/>
              <pc:sldMasterMk cId="526897659" sldId="2147483723"/>
              <pc:sldLayoutMk cId="2649903713" sldId="214748373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7:03.173" v="91" actId="790"/>
            <ac:spMkLst>
              <pc:docMk/>
              <pc:sldMasterMk cId="526897659" sldId="2147483723"/>
              <pc:sldLayoutMk cId="2649903713" sldId="214748373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7:03.173" v="91" actId="790"/>
            <ac:spMkLst>
              <pc:docMk/>
              <pc:sldMasterMk cId="526897659" sldId="2147483723"/>
              <pc:sldLayoutMk cId="2649903713" sldId="214748373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7:03.173" v="91" actId="790"/>
            <ac:spMkLst>
              <pc:docMk/>
              <pc:sldMasterMk cId="526897659" sldId="2147483723"/>
              <pc:sldLayoutMk cId="2649903713" sldId="214748373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9T06:06:58.891" v="90" actId="790"/>
          <pc:sldLayoutMkLst>
            <pc:docMk/>
            <pc:sldMasterMk cId="526897659" sldId="2147483723"/>
            <pc:sldLayoutMk cId="2344545944" sldId="2147483740"/>
          </pc:sldLayoutMkLst>
          <pc:spChg chg="mod">
            <ac:chgData name="Fake Test User" userId="SID-0" providerId="Test" clId="FakeClientId" dt="2021-09-09T06:06:58.891" v="90" actId="790"/>
            <ac:spMkLst>
              <pc:docMk/>
              <pc:sldMasterMk cId="526897659" sldId="2147483723"/>
              <pc:sldLayoutMk cId="2344545944" sldId="214748374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9T06:06:58.891" v="90" actId="790"/>
            <ac:spMkLst>
              <pc:docMk/>
              <pc:sldMasterMk cId="526897659" sldId="2147483723"/>
              <pc:sldLayoutMk cId="2344545944" sldId="214748374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9T06:06:58.891" v="90" actId="790"/>
            <ac:spMkLst>
              <pc:docMk/>
              <pc:sldMasterMk cId="526897659" sldId="2147483723"/>
              <pc:sldLayoutMk cId="2344545944" sldId="214748374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9T06:06:58.891" v="90" actId="790"/>
            <ac:spMkLst>
              <pc:docMk/>
              <pc:sldMasterMk cId="526897659" sldId="2147483723"/>
              <pc:sldLayoutMk cId="2344545944" sldId="214748374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9T06:06:58.891" v="90" actId="790"/>
            <ac:spMkLst>
              <pc:docMk/>
              <pc:sldMasterMk cId="526897659" sldId="2147483723"/>
              <pc:sldLayoutMk cId="2344545944" sldId="2147483740"/>
              <ac:spMk id="6" creationId="{00000000-0000-0000-0000-000000000000}"/>
            </ac:spMkLst>
          </pc:spChg>
        </pc:sldLayoutChg>
      </pc:sldMasterChg>
    </pc:docChg>
  </pc:docChgLst>
</pc:chgInfo>
</file>

<file path=ppt/charts/_rels/chart11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.xlsx" Id="rId3" /><Relationship Type="http://schemas.microsoft.com/office/2011/relationships/chartColorStyle" Target="/ppt/charts/colors1.xml" Id="rId2" /><Relationship Type="http://schemas.microsoft.com/office/2011/relationships/chartStyle" Target="/ppt/charts/style1.xml" Id="rId1" /></Relationships>
</file>

<file path=ppt/charts/_rels/chart23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13.xlsx" Id="rId3" /><Relationship Type="http://schemas.microsoft.com/office/2011/relationships/chartColorStyle" Target="/ppt/charts/colors23.xml" Id="rId2" /><Relationship Type="http://schemas.microsoft.com/office/2011/relationships/chartStyle" Target="/ppt/charts/style23.xml" Id="rId1" /></Relationships>
</file>

<file path=ppt/charts/_rels/chart32.xml.rels>&#65279;<?xml version="1.0" encoding="utf-8"?><Relationships xmlns="http://schemas.openxmlformats.org/package/2006/relationships"><Relationship Type="http://schemas.openxmlformats.org/officeDocument/2006/relationships/package" Target="/ppt/embeddings/Microsoft_Excel_Worksheet22.xlsx" Id="rId3" /><Relationship Type="http://schemas.microsoft.com/office/2011/relationships/chartColorStyle" Target="/ppt/charts/colors32.xml" Id="rId2" /><Relationship Type="http://schemas.microsoft.com/office/2011/relationships/chartStyle" Target="/ppt/charts/style32.xml" Id="rId1" /></Relationships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ประเภทที่ 1</c:v>
                </c:pt>
                <c:pt idx="1">
                  <c:v>ประเภทที่ 2</c:v>
                </c:pt>
                <c:pt idx="2">
                  <c:v>ประเภทที่ 3</c:v>
                </c:pt>
                <c:pt idx="3">
                  <c:v>ประเภทที่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F3-4EF3-8C1C-48CEE42DB6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ชุดที่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ประเภทที่ 1</c:v>
                </c:pt>
                <c:pt idx="1">
                  <c:v>ประเภทที่ 2</c:v>
                </c:pt>
                <c:pt idx="2">
                  <c:v>ประเภทที่ 3</c:v>
                </c:pt>
                <c:pt idx="3">
                  <c:v>ประเภทที่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F3-4EF3-8C1C-48CEE42DB6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ชุดที่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tint val="65000"/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tint val="65000"/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ประเภทที่ 1</c:v>
                </c:pt>
                <c:pt idx="1">
                  <c:v>ประเภทที่ 2</c:v>
                </c:pt>
                <c:pt idx="2">
                  <c:v>ประเภทที่ 3</c:v>
                </c:pt>
                <c:pt idx="3">
                  <c:v>ประเภท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F3-4EF3-8C1C-48CEE42DB6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44385544"/>
        <c:axId val="244385936"/>
      </c:barChart>
      <c:catAx>
        <c:axId val="24438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pPr>
            <a:endParaRPr lang="th-TH"/>
          </a:p>
        </c:txPr>
        <c:crossAx val="244385936"/>
        <c:crosses val="autoZero"/>
        <c:auto val="1"/>
        <c:lblAlgn val="ctr"/>
        <c:lblOffset val="100"/>
        <c:noMultiLvlLbl val="0"/>
      </c:catAx>
      <c:valAx>
        <c:axId val="2443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Leelawadee" panose="020B0502040204020203" pitchFamily="34" charset="-34"/>
                  <a:ea typeface="+mn-ea"/>
                  <a:cs typeface="Leelawadee" panose="020B0502040204020203" pitchFamily="34" charset="-34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pPr>
            <a:endParaRPr lang="th-TH"/>
          </a:p>
        </c:txPr>
        <c:crossAx val="24438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baseline="0">
          <a:latin typeface="Leelawadee" panose="020B0502040204020203" pitchFamily="34" charset="-34"/>
          <a:cs typeface="Leelawadee" panose="020B0502040204020203" pitchFamily="34" charset="-34"/>
        </a:defRPr>
      </a:pPr>
      <a:endParaRPr lang="th-TH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หนึ่ง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การทดสอบ 1</c:v>
                </c:pt>
                <c:pt idx="1">
                  <c:v>การทดสอบ 2</c:v>
                </c:pt>
                <c:pt idx="2">
                  <c:v>การทดสอบ 3</c:v>
                </c:pt>
                <c:pt idx="3">
                  <c:v>การทดสอบ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44-43DF-B855-B5591A34E2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สอง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การทดสอบ 1</c:v>
                </c:pt>
                <c:pt idx="1">
                  <c:v>การทดสอบ 2</c:v>
                </c:pt>
                <c:pt idx="2">
                  <c:v>การทดสอบ 3</c:v>
                </c:pt>
                <c:pt idx="3">
                  <c:v>การทดสอบ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44-43DF-B855-B5591A34E2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สาม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การทดสอบ 1</c:v>
                </c:pt>
                <c:pt idx="1">
                  <c:v>การทดสอบ 2</c:v>
                </c:pt>
                <c:pt idx="2">
                  <c:v>การทดสอบ 3</c:v>
                </c:pt>
                <c:pt idx="3">
                  <c:v>การทดสอบ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44-43DF-B855-B5591A34E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8557520"/>
        <c:axId val="248557128"/>
      </c:lineChart>
      <c:valAx>
        <c:axId val="24855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Leelawadee" panose="020B0502040204020203" pitchFamily="34" charset="-34"/>
                  <a:ea typeface="+mn-ea"/>
                  <a:cs typeface="Leelawadee" panose="020B0502040204020203" pitchFamily="34" charset="-34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pPr>
            <a:endParaRPr lang="th-TH"/>
          </a:p>
        </c:txPr>
        <c:crossAx val="248557520"/>
        <c:crosses val="autoZero"/>
        <c:crossBetween val="between"/>
      </c:valAx>
      <c:catAx>
        <c:axId val="24855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pPr>
            <a:endParaRPr lang="th-TH"/>
          </a:p>
        </c:txPr>
        <c:crossAx val="2485571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baseline="0">
          <a:latin typeface="Leelawadee" panose="020B0502040204020203" pitchFamily="34" charset="-34"/>
          <a:cs typeface="Leelawadee" panose="020B0502040204020203" pitchFamily="34" charset="-34"/>
        </a:defRPr>
      </a:pPr>
      <a:endParaRPr lang="th-TH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7E-4F60-A8E5-02ACA5FA4CF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7E-4F60-A8E5-02ACA5FA4CF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7E-4F60-A8E5-02ACA5FA4CF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7E-4F60-A8E5-02ACA5FA4C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รายการ 1</c:v>
                </c:pt>
                <c:pt idx="1">
                  <c:v>รายการ 2</c:v>
                </c:pt>
                <c:pt idx="2">
                  <c:v>รายการ 3</c:v>
                </c:pt>
                <c:pt idx="3">
                  <c:v>รายการ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7E-4F60-A8E5-02ACA5FA4C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latin typeface="Leelawadee" panose="020B0502040204020203" pitchFamily="34" charset="-34"/>
          <a:cs typeface="Leelawadee" panose="020B0502040204020203" pitchFamily="34" charset="-34"/>
        </a:defRPr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CBB4726E-AC91-486A-9831-3C73E5C3A40D}">
      <dgm:prSet phldrT="[Text]"/>
      <dgm:spPr/>
      <dgm:t>
        <a:bodyPr rtlCol="0"/>
        <a:lstStyle/>
        <a:p>
          <a:pPr rtl="0"/>
          <a:r>
            <a:rPr lang="th-th" baseline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gm:t>
    </dgm:pt>
    <dgm:pt modelId="{4D6F7DE9-F890-465D-896D-EB7F06F3FCA4}" type="parTrans" cxnId="{170C6B92-7B7F-4B14-9CA2-362E963776FB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FD6A68BD-479F-4AF1-B090-C85511CDCD40}" type="sibTrans" cxnId="{170C6B92-7B7F-4B14-9CA2-362E963776FB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97BF57BE-D03A-4AD9-86DC-75B69C13E876}">
      <dgm:prSet phldrT="[Text]"/>
      <dgm:spPr/>
      <dgm:t>
        <a:bodyPr rtlCol="0"/>
        <a:lstStyle/>
        <a:p>
          <a:pPr rtl="0"/>
          <a:r>
            <a:rPr lang="th-th" baseline="0" dirty="0">
              <a:latin typeface="Leelawadee" panose="020B0502040204020203" pitchFamily="34" charset="-34"/>
              <a:cs typeface="Leelawadee" panose="020B0502040204020203" pitchFamily="34" charset="-34"/>
            </a:rPr>
            <a:t>ข้อความ</a:t>
          </a:r>
        </a:p>
      </dgm:t>
    </dgm:pt>
    <dgm:pt modelId="{F42D08D6-D259-4940-8C5B-344DC55D290F}" type="parTrans" cxnId="{01FA4A28-9B9F-46B8-AF19-E6EBBA82716B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0BB7D230-6C36-4DE0-AA50-71E0A02BE01B}" type="sibTrans" cxnId="{01FA4A28-9B9F-46B8-AF19-E6EBBA82716B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79FA98B1-E03E-48AA-BF19-2A636D041FCD}">
      <dgm:prSet phldrT="[Text]"/>
      <dgm:spPr/>
      <dgm:t>
        <a:bodyPr rtlCol="0"/>
        <a:lstStyle/>
        <a:p>
          <a:pPr rtl="0"/>
          <a:r>
            <a:rPr lang="th-th" baseline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gm:t>
    </dgm:pt>
    <dgm:pt modelId="{1384A03D-C4EF-41E0-96F4-155E3FFE8E39}" type="parTrans" cxnId="{8FB9F488-F6CA-4431-A695-02C7C260DF03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CF728D67-BDA2-40A0-A9E3-999DBAFB51FC}" type="sibTrans" cxnId="{8FB9F488-F6CA-4431-A695-02C7C260DF03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483E9BB6-2098-4EA1-BE95-6D2C33525E9A}">
      <dgm:prSet phldrT="[Text]"/>
      <dgm:spPr/>
      <dgm:t>
        <a:bodyPr rtlCol="0"/>
        <a:lstStyle/>
        <a:p>
          <a:pPr rtl="0"/>
          <a:r>
            <a:rPr lang="th-th" baseline="0">
              <a:latin typeface="Leelawadee" panose="020B0502040204020203" pitchFamily="34" charset="-34"/>
              <a:cs typeface="Leelawadee" panose="020B0502040204020203" pitchFamily="34" charset="-34"/>
            </a:rPr>
            <a:t>ข้อความ</a:t>
          </a:r>
        </a:p>
      </dgm:t>
    </dgm:pt>
    <dgm:pt modelId="{F48A9973-28C0-4A35-8C70-77B8077F41EA}" type="parTrans" cxnId="{021A4501-2B02-4B30-9097-0ECE013D372E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442E10EF-3A01-4108-80E7-42DCB5F914EE}" type="sibTrans" cxnId="{021A4501-2B02-4B30-9097-0ECE013D372E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7C96374A-BB1C-498B-A862-B1C8CE248781}">
      <dgm:prSet phldrT="[Text]"/>
      <dgm:spPr/>
      <dgm:t>
        <a:bodyPr rtlCol="0"/>
        <a:lstStyle/>
        <a:p>
          <a:pPr rtl="0"/>
          <a:r>
            <a:rPr lang="th-th" baseline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gm:t>
    </dgm:pt>
    <dgm:pt modelId="{04456B23-BD8D-4AFC-A79C-8B8E89F24B5C}" type="parTrans" cxnId="{F727B982-8474-48EF-B46E-F3A747A0BC5C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0768D594-6F2A-430C-9F9D-004BD3769FF0}" type="sibTrans" cxnId="{F727B982-8474-48EF-B46E-F3A747A0BC5C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DF709940-0038-47A4-B2C5-5158E0AB11E3}">
      <dgm:prSet phldrT="[Text]"/>
      <dgm:spPr/>
      <dgm:t>
        <a:bodyPr rtlCol="0"/>
        <a:lstStyle/>
        <a:p>
          <a:pPr rtl="0"/>
          <a:r>
            <a:rPr lang="th-th" baseline="0">
              <a:latin typeface="Leelawadee" panose="020B0502040204020203" pitchFamily="34" charset="-34"/>
              <a:cs typeface="Leelawadee" panose="020B0502040204020203" pitchFamily="34" charset="-34"/>
            </a:rPr>
            <a:t>ข้อความ</a:t>
          </a:r>
        </a:p>
      </dgm:t>
    </dgm:pt>
    <dgm:pt modelId="{414F2A37-5820-4CD0-AC35-177E20A7A1CC}" type="parTrans" cxnId="{C914FB38-DF1E-4F4E-826B-5E0AF62502F9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87297EC5-70A7-45B5-970E-CAE982770F81}" type="sibTrans" cxnId="{C914FB38-DF1E-4F4E-826B-5E0AF62502F9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242E3341-A476-421B-8FAD-8F480FA2A80E}">
      <dgm:prSet phldrT="[Text]"/>
      <dgm:spPr/>
      <dgm:t>
        <a:bodyPr rtlCol="0"/>
        <a:lstStyle/>
        <a:p>
          <a:pPr rtl="0"/>
          <a:r>
            <a:rPr lang="th-th" baseline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gm:t>
    </dgm:pt>
    <dgm:pt modelId="{D9EE479C-65E1-4D7B-83CD-4A907C8A675C}" type="parTrans" cxnId="{D83A8DCF-83A0-45A9-A956-F3C96B54427C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BAD25D22-F953-4DD8-B268-088B3F9A20C1}" type="sibTrans" cxnId="{D83A8DCF-83A0-45A9-A956-F3C96B54427C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FC570A8E-CEE4-43E8-84BB-9A7529349B5E}">
      <dgm:prSet phldrT="[Text]"/>
      <dgm:spPr/>
      <dgm:t>
        <a:bodyPr rtlCol="0"/>
        <a:lstStyle/>
        <a:p>
          <a:pPr rtl="0"/>
          <a:r>
            <a:rPr lang="th-th" baseline="0">
              <a:latin typeface="Leelawadee" panose="020B0502040204020203" pitchFamily="34" charset="-34"/>
              <a:cs typeface="Leelawadee" panose="020B0502040204020203" pitchFamily="34" charset="-34"/>
            </a:rPr>
            <a:t>ข้อความ</a:t>
          </a:r>
        </a:p>
      </dgm:t>
    </dgm:pt>
    <dgm:pt modelId="{BF865601-7A54-42F5-8595-E528056EC20A}" type="parTrans" cxnId="{6ECCC40D-498C-485F-98EA-C57AB0E69596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E4A8F694-FE93-4996-A0C3-D671E5ECEEEA}" type="sibTrans" cxnId="{6ECCC40D-498C-485F-98EA-C57AB0E69596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B617CC86-A9B2-45C7-80F0-437B13FFBD41}">
      <dgm:prSet phldrT="[Text]"/>
      <dgm:spPr/>
      <dgm:t>
        <a:bodyPr rtlCol="0"/>
        <a:lstStyle/>
        <a:p>
          <a:pPr rtl="0"/>
          <a:r>
            <a:rPr lang="th-th" baseline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gm:t>
    </dgm:pt>
    <dgm:pt modelId="{D5FDD172-A783-4C84-A056-C1A465C2D30D}" type="parTrans" cxnId="{EE7C2B3C-F6F6-4807-A76F-4134B5D897EC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F1F0BE42-6FA7-4881-96D2-75FA7C85581E}" type="sibTrans" cxnId="{EE7C2B3C-F6F6-4807-A76F-4134B5D897EC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C80B5D68-33D0-44B8-A326-6783BCBDE615}">
      <dgm:prSet phldrT="[Text]"/>
      <dgm:spPr/>
      <dgm:t>
        <a:bodyPr rtlCol="0"/>
        <a:lstStyle/>
        <a:p>
          <a:pPr rtl="0"/>
          <a:r>
            <a:rPr lang="th-th" baseline="0">
              <a:latin typeface="Leelawadee" panose="020B0502040204020203" pitchFamily="34" charset="-34"/>
              <a:cs typeface="Leelawadee" panose="020B0502040204020203" pitchFamily="34" charset="-34"/>
            </a:rPr>
            <a:t>ข้อความ</a:t>
          </a:r>
        </a:p>
      </dgm:t>
    </dgm:pt>
    <dgm:pt modelId="{83FA8EC8-1258-4DD3-8EB6-8F93B5D0F616}" type="parTrans" cxnId="{A7A9075F-02FA-48C0-BBF8-89ED076634B4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AB866728-2E92-4FCC-AF08-94F0A386C6ED}" type="sibTrans" cxnId="{A7A9075F-02FA-48C0-BBF8-89ED076634B4}">
      <dgm:prSet/>
      <dgm:spPr/>
      <dgm:t>
        <a:bodyPr rtlCol="0"/>
        <a:lstStyle/>
        <a:p>
          <a:pPr rtl="0"/>
          <a:endParaRPr lang="en-US" baseline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3E302E9D-FAE8-47DC-94C6-3C32948DDC58}">
      <dgm:prSet phldrT="[Text]"/>
      <dgm:spPr/>
      <dgm:t>
        <a:bodyPr rtlCol="0"/>
        <a:lstStyle/>
        <a:p>
          <a:pPr rtl="0"/>
          <a:r>
            <a:rPr lang="th-th" baseline="0" noProof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gm:t>
    </dgm:pt>
    <dgm:pt modelId="{DE73751E-25C8-4E3D-BED7-CFD152993FF4}" type="parTrans" cxnId="{F57BEFC3-079D-4E0F-9AC1-E320034CC90F}">
      <dgm:prSet/>
      <dgm:spPr/>
      <dgm:t>
        <a:bodyPr rtlCol="0"/>
        <a:lstStyle/>
        <a:p>
          <a:pPr rtl="0"/>
          <a:endParaRPr lang="en-US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CC6E97E5-6E4D-48CA-BE7F-C077CE28ACF2}" type="sibTrans" cxnId="{F57BEFC3-079D-4E0F-9AC1-E320034CC90F}">
      <dgm:prSet/>
      <dgm:spPr/>
      <dgm:t>
        <a:bodyPr rtlCol="0"/>
        <a:lstStyle/>
        <a:p>
          <a:pPr rtl="0"/>
          <a:endParaRPr lang="en-US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9BA935A3-04A9-4B23-BB8D-879DFDC6A734}">
      <dgm:prSet phldrT="[Text]"/>
      <dgm:spPr/>
      <dgm:t>
        <a:bodyPr rtlCol="0"/>
        <a:lstStyle/>
        <a:p>
          <a:pPr rtl="0"/>
          <a:r>
            <a:rPr lang="th-th" baseline="0" noProof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gm:t>
    </dgm:pt>
    <dgm:pt modelId="{4A94DC72-3913-4A63-A376-2160E1199692}" type="parTrans" cxnId="{8880425F-0418-485F-AFC4-A7526B16E06F}">
      <dgm:prSet/>
      <dgm:spPr/>
      <dgm:t>
        <a:bodyPr rtlCol="0"/>
        <a:lstStyle/>
        <a:p>
          <a:pPr rtl="0"/>
          <a:endParaRPr lang="en-US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BF2C90C1-AD14-4273-9BD1-BA5463A827DB}" type="sibTrans" cxnId="{8880425F-0418-485F-AFC4-A7526B16E06F}">
      <dgm:prSet/>
      <dgm:spPr/>
      <dgm:t>
        <a:bodyPr rtlCol="0"/>
        <a:lstStyle/>
        <a:p>
          <a:pPr rtl="0"/>
          <a:endParaRPr lang="en-US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DD4278EE-4C1E-4352-A323-AF21603BE3A9}">
      <dgm:prSet phldrT="[Text]"/>
      <dgm:spPr/>
      <dgm:t>
        <a:bodyPr rtlCol="0"/>
        <a:lstStyle/>
        <a:p>
          <a:pPr rtl="0"/>
          <a:r>
            <a:rPr lang="th-th" baseline="0" noProof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gm:t>
    </dgm:pt>
    <dgm:pt modelId="{80D8E021-65F4-4C16-B563-A60F95C9C20A}" type="parTrans" cxnId="{4FFDD524-20C5-4A97-8759-552E24B13145}">
      <dgm:prSet/>
      <dgm:spPr/>
      <dgm:t>
        <a:bodyPr rtlCol="0"/>
        <a:lstStyle/>
        <a:p>
          <a:pPr rtl="0"/>
          <a:endParaRPr lang="en-US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6A247073-EC2F-4AB5-A8C2-BFBCFF89A4BC}" type="sibTrans" cxnId="{4FFDD524-20C5-4A97-8759-552E24B13145}">
      <dgm:prSet/>
      <dgm:spPr/>
      <dgm:t>
        <a:bodyPr rtlCol="0"/>
        <a:lstStyle/>
        <a:p>
          <a:pPr rtl="0"/>
          <a:endParaRPr lang="en-US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672E524D-AE9F-4BC2-85C2-0551A46A2368}">
      <dgm:prSet phldrT="[Text]"/>
      <dgm:spPr/>
      <dgm:t>
        <a:bodyPr rtlCol="0"/>
        <a:lstStyle/>
        <a:p>
          <a:pPr rtl="0"/>
          <a:r>
            <a:rPr lang="th-th" baseline="0" noProof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gm:t>
    </dgm:pt>
    <dgm:pt modelId="{06F92D0F-BA7C-4371-AC94-AAE3D8A83FF2}" type="parTrans" cxnId="{F12C13BF-E46D-464F-9303-4A688027249B}">
      <dgm:prSet/>
      <dgm:spPr/>
      <dgm:t>
        <a:bodyPr rtlCol="0"/>
        <a:lstStyle/>
        <a:p>
          <a:pPr rtl="0"/>
          <a:endParaRPr lang="en-US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D56E4B94-C2F5-4070-BFAC-1CB0DCB34B05}" type="sibTrans" cxnId="{F12C13BF-E46D-464F-9303-4A688027249B}">
      <dgm:prSet/>
      <dgm:spPr/>
      <dgm:t>
        <a:bodyPr rtlCol="0"/>
        <a:lstStyle/>
        <a:p>
          <a:pPr rtl="0"/>
          <a:endParaRPr lang="en-US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B6750297-69D2-436A-989E-0AA81A9DF788}">
      <dgm:prSet phldrT="[Text]"/>
      <dgm:spPr/>
      <dgm:t>
        <a:bodyPr rtlCol="0"/>
        <a:lstStyle/>
        <a:p>
          <a:pPr rtl="0"/>
          <a:r>
            <a:rPr lang="th-th" baseline="0" noProof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gm:t>
    </dgm:pt>
    <dgm:pt modelId="{0F7F63C8-BB26-46C8-9F76-A91D5A713A59}" type="parTrans" cxnId="{5DB41A54-95F1-4BE0-AC8F-9D06E91FF502}">
      <dgm:prSet/>
      <dgm:spPr/>
      <dgm:t>
        <a:bodyPr rtlCol="0"/>
        <a:lstStyle/>
        <a:p>
          <a:pPr rtl="0"/>
          <a:endParaRPr lang="en-US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C8BA1F4C-E906-4404-8BEF-B4C730EEA2D9}" type="sibTrans" cxnId="{5DB41A54-95F1-4BE0-AC8F-9D06E91FF502}">
      <dgm:prSet/>
      <dgm:spPr/>
      <dgm:t>
        <a:bodyPr rtlCol="0"/>
        <a:lstStyle/>
        <a:p>
          <a:pPr rtl="0"/>
          <a:endParaRPr lang="en-US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9F258FD-D1EC-4D06-9C56-BCC70A6BDDCB}" type="pres">
      <dgm:prSet presAssocID="{3E302E9D-FAE8-47DC-94C6-3C32948DDC58}" presName="centerShape" presStyleLbl="node0" presStyleIdx="0" presStyleCnt="1"/>
      <dgm:spPr/>
    </dgm:pt>
    <dgm:pt modelId="{A3C38A0F-52EA-493F-8BD7-EAEC1AE99CB6}" type="pres">
      <dgm:prSet presAssocID="{4A94DC72-3913-4A63-A376-2160E1199692}" presName="parTrans" presStyleLbl="sibTrans2D1" presStyleIdx="0" presStyleCnt="4"/>
      <dgm:spPr/>
    </dgm:pt>
    <dgm:pt modelId="{F13507E5-6F28-4202-95F3-A3C56E25B301}" type="pres">
      <dgm:prSet presAssocID="{4A94DC72-3913-4A63-A376-2160E1199692}" presName="connectorText" presStyleLbl="sibTrans2D1" presStyleIdx="0" presStyleCnt="4"/>
      <dgm:spPr/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</dgm:pt>
    <dgm:pt modelId="{6692948A-20AD-4E18-B833-65A5C7A04432}" type="pres">
      <dgm:prSet presAssocID="{80D8E021-65F4-4C16-B563-A60F95C9C20A}" presName="parTrans" presStyleLbl="sibTrans2D1" presStyleIdx="1" presStyleCnt="4"/>
      <dgm:spPr/>
    </dgm:pt>
    <dgm:pt modelId="{03D79A97-AA58-4F67-8F80-27E5F9CBC896}" type="pres">
      <dgm:prSet presAssocID="{80D8E021-65F4-4C16-B563-A60F95C9C20A}" presName="connectorText" presStyleLbl="sibTrans2D1" presStyleIdx="1" presStyleCnt="4"/>
      <dgm:spPr/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</dgm:pt>
    <dgm:pt modelId="{6F0CD613-B859-42A2-B779-B689A9C2E97D}" type="pres">
      <dgm:prSet presAssocID="{06F92D0F-BA7C-4371-AC94-AAE3D8A83FF2}" presName="parTrans" presStyleLbl="sibTrans2D1" presStyleIdx="2" presStyleCnt="4"/>
      <dgm:spPr/>
    </dgm:pt>
    <dgm:pt modelId="{E892800B-F5E1-4AF3-A0AF-EEF4DF30EC5E}" type="pres">
      <dgm:prSet presAssocID="{06F92D0F-BA7C-4371-AC94-AAE3D8A83FF2}" presName="connectorText" presStyleLbl="sibTrans2D1" presStyleIdx="2" presStyleCnt="4"/>
      <dgm:spPr/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</dgm:pt>
    <dgm:pt modelId="{BCFDFF25-F2E7-48EE-9D65-A9BA155A4ACB}" type="pres">
      <dgm:prSet presAssocID="{0F7F63C8-BB26-46C8-9F76-A91D5A713A59}" presName="parTrans" presStyleLbl="sibTrans2D1" presStyleIdx="3" presStyleCnt="4"/>
      <dgm:spPr/>
    </dgm:pt>
    <dgm:pt modelId="{8DBD129C-C7A8-4A4C-91AC-BED930E0B115}" type="pres">
      <dgm:prSet presAssocID="{0F7F63C8-BB26-46C8-9F76-A91D5A713A59}" presName="connectorText" presStyleLbl="sibTrans2D1" presStyleIdx="3" presStyleCnt="4"/>
      <dgm:spPr/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</dgm:pt>
  </dgm:ptLst>
  <dgm:cxnLst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CD7B7-199F-44A3-B6BF-5E3FACA6C604}">
      <dsp:nvSpPr>
        <dsp:cNvPr id="0" name=""/>
        <dsp:cNvSpPr/>
      </dsp:nvSpPr>
      <dsp:spPr>
        <a:xfrm>
          <a:off x="5351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rtlCol="0" anchor="t" anchorCtr="0">
          <a:noAutofit/>
        </a:bodyPr>
        <a:lstStyle/>
        <a:p>
          <a:pPr marL="0" lvl="0" indent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baseline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sp:txBody>
      <dsp:txXfrm rot="16200000">
        <a:off x="-727032" y="1410819"/>
        <a:ext cx="1838433" cy="373665"/>
      </dsp:txXfrm>
    </dsp:sp>
    <dsp:sp modelId="{586ABF2D-8623-413E-8ED0-11EDC83194A9}">
      <dsp:nvSpPr>
        <dsp:cNvPr id="0" name=""/>
        <dsp:cNvSpPr/>
      </dsp:nvSpPr>
      <dsp:spPr>
        <a:xfrm>
          <a:off x="379016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0" bIns="0" numCol="1" spcCol="1270" rtlCol="0" anchor="t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400" kern="1200" baseline="0" dirty="0">
              <a:latin typeface="Leelawadee" panose="020B0502040204020203" pitchFamily="34" charset="-34"/>
              <a:cs typeface="Leelawadee" panose="020B0502040204020203" pitchFamily="34" charset="-34"/>
            </a:rPr>
            <a:t>ข้อความ</a:t>
          </a:r>
        </a:p>
      </dsp:txBody>
      <dsp:txXfrm>
        <a:off x="379016" y="678435"/>
        <a:ext cx="1391903" cy="2241991"/>
      </dsp:txXfrm>
    </dsp:sp>
    <dsp:sp modelId="{65CAE1A9-4C5D-44E8-B2ED-F097165FA6E4}">
      <dsp:nvSpPr>
        <dsp:cNvPr id="0" name=""/>
        <dsp:cNvSpPr/>
      </dsp:nvSpPr>
      <dsp:spPr>
        <a:xfrm>
          <a:off x="1939069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rtlCol="0" anchor="t" anchorCtr="0">
          <a:noAutofit/>
        </a:bodyPr>
        <a:lstStyle/>
        <a:p>
          <a:pPr marL="0" lvl="0" indent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baseline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sp:txBody>
      <dsp:txXfrm rot="16200000">
        <a:off x="1206685" y="1410819"/>
        <a:ext cx="1838433" cy="373665"/>
      </dsp:txXfrm>
    </dsp:sp>
    <dsp:sp modelId="{575D6E97-7D1F-4E7F-8320-35996600DDD6}">
      <dsp:nvSpPr>
        <dsp:cNvPr id="0" name=""/>
        <dsp:cNvSpPr/>
      </dsp:nvSpPr>
      <dsp:spPr>
        <a:xfrm rot="5400000">
          <a:off x="1783673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74D6F0-9C4F-466B-BCFF-5DE26B1648F7}">
      <dsp:nvSpPr>
        <dsp:cNvPr id="0" name=""/>
        <dsp:cNvSpPr/>
      </dsp:nvSpPr>
      <dsp:spPr>
        <a:xfrm>
          <a:off x="2312734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0" bIns="0" numCol="1" spcCol="1270" rtlCol="0" anchor="t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400" kern="1200" baseline="0">
              <a:latin typeface="Leelawadee" panose="020B0502040204020203" pitchFamily="34" charset="-34"/>
              <a:cs typeface="Leelawadee" panose="020B0502040204020203" pitchFamily="34" charset="-34"/>
            </a:rPr>
            <a:t>ข้อความ</a:t>
          </a:r>
        </a:p>
      </dsp:txBody>
      <dsp:txXfrm>
        <a:off x="2312734" y="678435"/>
        <a:ext cx="1391903" cy="2241991"/>
      </dsp:txXfrm>
    </dsp:sp>
    <dsp:sp modelId="{9C17B0C7-EFC7-477F-8080-909280801ED3}">
      <dsp:nvSpPr>
        <dsp:cNvPr id="0" name=""/>
        <dsp:cNvSpPr/>
      </dsp:nvSpPr>
      <dsp:spPr>
        <a:xfrm>
          <a:off x="3872786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rtlCol="0" anchor="t" anchorCtr="0">
          <a:noAutofit/>
        </a:bodyPr>
        <a:lstStyle/>
        <a:p>
          <a:pPr marL="0" lvl="0" indent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baseline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sp:txBody>
      <dsp:txXfrm rot="16200000">
        <a:off x="3140402" y="1410819"/>
        <a:ext cx="1838433" cy="373665"/>
      </dsp:txXfrm>
    </dsp:sp>
    <dsp:sp modelId="{A4A3366A-C914-4596-BD30-55F951F84C58}">
      <dsp:nvSpPr>
        <dsp:cNvPr id="0" name=""/>
        <dsp:cNvSpPr/>
      </dsp:nvSpPr>
      <dsp:spPr>
        <a:xfrm rot="5400000">
          <a:off x="3717391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C60AE9-8046-4121-9399-60884B5D2F50}">
      <dsp:nvSpPr>
        <dsp:cNvPr id="0" name=""/>
        <dsp:cNvSpPr/>
      </dsp:nvSpPr>
      <dsp:spPr>
        <a:xfrm>
          <a:off x="4246452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0" bIns="0" numCol="1" spcCol="1270" rtlCol="0" anchor="t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400" kern="1200" baseline="0">
              <a:latin typeface="Leelawadee" panose="020B0502040204020203" pitchFamily="34" charset="-34"/>
              <a:cs typeface="Leelawadee" panose="020B0502040204020203" pitchFamily="34" charset="-34"/>
            </a:rPr>
            <a:t>ข้อความ</a:t>
          </a:r>
        </a:p>
      </dsp:txBody>
      <dsp:txXfrm>
        <a:off x="4246452" y="678435"/>
        <a:ext cx="1391903" cy="2241991"/>
      </dsp:txXfrm>
    </dsp:sp>
    <dsp:sp modelId="{58C317E8-1F04-49C0-9B07-F9D479104094}">
      <dsp:nvSpPr>
        <dsp:cNvPr id="0" name=""/>
        <dsp:cNvSpPr/>
      </dsp:nvSpPr>
      <dsp:spPr>
        <a:xfrm>
          <a:off x="5806504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rtlCol="0" anchor="t" anchorCtr="0">
          <a:noAutofit/>
        </a:bodyPr>
        <a:lstStyle/>
        <a:p>
          <a:pPr marL="0" lvl="0" indent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baseline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sp:txBody>
      <dsp:txXfrm rot="16200000">
        <a:off x="5074120" y="1410819"/>
        <a:ext cx="1838433" cy="373665"/>
      </dsp:txXfrm>
    </dsp:sp>
    <dsp:sp modelId="{ED9207CD-B51E-492C-9B07-F1B5D103B657}">
      <dsp:nvSpPr>
        <dsp:cNvPr id="0" name=""/>
        <dsp:cNvSpPr/>
      </dsp:nvSpPr>
      <dsp:spPr>
        <a:xfrm rot="5400000">
          <a:off x="5651109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C543D7-1896-4C0F-8B6A-E6BFC5169822}">
      <dsp:nvSpPr>
        <dsp:cNvPr id="0" name=""/>
        <dsp:cNvSpPr/>
      </dsp:nvSpPr>
      <dsp:spPr>
        <a:xfrm>
          <a:off x="6180169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0" bIns="0" numCol="1" spcCol="1270" rtlCol="0" anchor="t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400" kern="1200" baseline="0">
              <a:latin typeface="Leelawadee" panose="020B0502040204020203" pitchFamily="34" charset="-34"/>
              <a:cs typeface="Leelawadee" panose="020B0502040204020203" pitchFamily="34" charset="-34"/>
            </a:rPr>
            <a:t>ข้อความ</a:t>
          </a:r>
        </a:p>
      </dsp:txBody>
      <dsp:txXfrm>
        <a:off x="6180169" y="678435"/>
        <a:ext cx="1391903" cy="2241991"/>
      </dsp:txXfrm>
    </dsp:sp>
    <dsp:sp modelId="{073EAD77-6DC4-4185-AF91-F0FC2408C2DE}">
      <dsp:nvSpPr>
        <dsp:cNvPr id="0" name=""/>
        <dsp:cNvSpPr/>
      </dsp:nvSpPr>
      <dsp:spPr>
        <a:xfrm>
          <a:off x="7740222" y="678435"/>
          <a:ext cx="1868326" cy="22419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4000"/>
                <a:satMod val="103000"/>
                <a:lumMod val="102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93345" bIns="0" numCol="1" spcCol="1270" rtlCol="0" anchor="t" anchorCtr="0">
          <a:noAutofit/>
        </a:bodyPr>
        <a:lstStyle/>
        <a:p>
          <a:pPr marL="0" lvl="0" indent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baseline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sp:txBody>
      <dsp:txXfrm rot="16200000">
        <a:off x="7007838" y="1410819"/>
        <a:ext cx="1838433" cy="373665"/>
      </dsp:txXfrm>
    </dsp:sp>
    <dsp:sp modelId="{7C5CFA38-39E4-4CE8-AE0B-B032E79F1FF7}">
      <dsp:nvSpPr>
        <dsp:cNvPr id="0" name=""/>
        <dsp:cNvSpPr/>
      </dsp:nvSpPr>
      <dsp:spPr>
        <a:xfrm rot="5400000">
          <a:off x="7584826" y="2460244"/>
          <a:ext cx="329474" cy="28024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95DE95-9EB9-49BD-A06D-E6418CF83799}">
      <dsp:nvSpPr>
        <dsp:cNvPr id="0" name=""/>
        <dsp:cNvSpPr/>
      </dsp:nvSpPr>
      <dsp:spPr>
        <a:xfrm>
          <a:off x="8113887" y="678435"/>
          <a:ext cx="1391903" cy="2241991"/>
        </a:xfrm>
        <a:prstGeom prst="rect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0" bIns="0" numCol="1" spcCol="1270" rtlCol="0" anchor="t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400" kern="1200" baseline="0">
              <a:latin typeface="Leelawadee" panose="020B0502040204020203" pitchFamily="34" charset="-34"/>
              <a:cs typeface="Leelawadee" panose="020B0502040204020203" pitchFamily="34" charset="-34"/>
            </a:rPr>
            <a:t>ข้อความ</a:t>
          </a:r>
        </a:p>
      </dsp:txBody>
      <dsp:txXfrm>
        <a:off x="8113887" y="678435"/>
        <a:ext cx="1391903" cy="224199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258FD-D1EC-4D06-9C56-BCC70A6BDDCB}">
      <dsp:nvSpPr>
        <dsp:cNvPr id="0" name=""/>
        <dsp:cNvSpPr/>
      </dsp:nvSpPr>
      <dsp:spPr>
        <a:xfrm>
          <a:off x="23312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700" kern="1200" baseline="0" noProof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sp:txBody>
      <dsp:txXfrm>
        <a:off x="2469792" y="1464904"/>
        <a:ext cx="669053" cy="669053"/>
      </dsp:txXfrm>
    </dsp:sp>
    <dsp:sp modelId="{A3C38A0F-52EA-493F-8BD7-EAEC1AE99CB6}">
      <dsp:nvSpPr>
        <dsp:cNvPr id="0" name=""/>
        <dsp:cNvSpPr/>
      </dsp:nvSpPr>
      <dsp:spPr>
        <a:xfrm rot="16200000">
          <a:off x="2704356" y="982538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sp:txBody>
      <dsp:txXfrm>
        <a:off x="2734345" y="1076867"/>
        <a:ext cx="139947" cy="193022"/>
      </dsp:txXfrm>
    </dsp:sp>
    <dsp:sp modelId="{52291E47-ACB5-4B38-9B03-8B1560DFD0CC}">
      <dsp:nvSpPr>
        <dsp:cNvPr id="0" name=""/>
        <dsp:cNvSpPr/>
      </dsp:nvSpPr>
      <dsp:spPr>
        <a:xfrm>
          <a:off x="2331227" y="2938"/>
          <a:ext cx="946183" cy="94618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700" kern="1200" baseline="0" noProof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sp:txBody>
      <dsp:txXfrm>
        <a:off x="2469792" y="141503"/>
        <a:ext cx="669053" cy="669053"/>
      </dsp:txXfrm>
    </dsp:sp>
    <dsp:sp modelId="{6692948A-20AD-4E18-B833-65A5C7A04432}">
      <dsp:nvSpPr>
        <dsp:cNvPr id="0" name=""/>
        <dsp:cNvSpPr/>
      </dsp:nvSpPr>
      <dsp:spPr>
        <a:xfrm>
          <a:off x="3360398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sp:txBody>
      <dsp:txXfrm>
        <a:off x="3360398" y="1702920"/>
        <a:ext cx="139947" cy="193022"/>
      </dsp:txXfrm>
    </dsp:sp>
    <dsp:sp modelId="{59B57A1D-F10F-4506-AE16-3BAB87B75C43}">
      <dsp:nvSpPr>
        <dsp:cNvPr id="0" name=""/>
        <dsp:cNvSpPr/>
      </dsp:nvSpPr>
      <dsp:spPr>
        <a:xfrm>
          <a:off x="3654627" y="1326339"/>
          <a:ext cx="946183" cy="9461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700" kern="1200" baseline="0" noProof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sp:txBody>
      <dsp:txXfrm>
        <a:off x="3793192" y="1464904"/>
        <a:ext cx="669053" cy="669053"/>
      </dsp:txXfrm>
    </dsp:sp>
    <dsp:sp modelId="{6F0CD613-B859-42A2-B779-B689A9C2E97D}">
      <dsp:nvSpPr>
        <dsp:cNvPr id="0" name=""/>
        <dsp:cNvSpPr/>
      </dsp:nvSpPr>
      <dsp:spPr>
        <a:xfrm rot="5400000">
          <a:off x="2704356" y="2294622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sp:txBody>
      <dsp:txXfrm>
        <a:off x="2734345" y="2328974"/>
        <a:ext cx="139947" cy="193022"/>
      </dsp:txXfrm>
    </dsp:sp>
    <dsp:sp modelId="{5EF0C77B-BF09-4B25-B4B2-9AAB6D5E6B51}">
      <dsp:nvSpPr>
        <dsp:cNvPr id="0" name=""/>
        <dsp:cNvSpPr/>
      </dsp:nvSpPr>
      <dsp:spPr>
        <a:xfrm>
          <a:off x="2331227" y="2649740"/>
          <a:ext cx="946183" cy="94618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700" kern="1200" baseline="0" noProof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sp:txBody>
      <dsp:txXfrm>
        <a:off x="2469792" y="2788305"/>
        <a:ext cx="669053" cy="669053"/>
      </dsp:txXfrm>
    </dsp:sp>
    <dsp:sp modelId="{BCFDFF25-F2E7-48EE-9D65-A9BA155A4ACB}">
      <dsp:nvSpPr>
        <dsp:cNvPr id="0" name=""/>
        <dsp:cNvSpPr/>
      </dsp:nvSpPr>
      <dsp:spPr>
        <a:xfrm rot="10800000">
          <a:off x="2048314" y="1638580"/>
          <a:ext cx="199924" cy="3217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baseline="0" noProof="0" dirty="0">
            <a:latin typeface="Leelawadee" panose="020B0502040204020203" pitchFamily="34" charset="-34"/>
            <a:cs typeface="Leelawadee" panose="020B0502040204020203" pitchFamily="34" charset="-34"/>
          </a:endParaRPr>
        </a:p>
      </dsp:txBody>
      <dsp:txXfrm rot="10800000">
        <a:off x="2108291" y="1702920"/>
        <a:ext cx="139947" cy="193022"/>
      </dsp:txXfrm>
    </dsp:sp>
    <dsp:sp modelId="{B91DD6F8-103A-4071-AE32-E4A21C7D0795}">
      <dsp:nvSpPr>
        <dsp:cNvPr id="0" name=""/>
        <dsp:cNvSpPr/>
      </dsp:nvSpPr>
      <dsp:spPr>
        <a:xfrm>
          <a:off x="1007826" y="1326339"/>
          <a:ext cx="946183" cy="94618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700" kern="1200" baseline="0" noProof="0">
              <a:latin typeface="Leelawadee" panose="020B0502040204020203" pitchFamily="34" charset="-34"/>
              <a:cs typeface="Leelawadee" panose="020B0502040204020203" pitchFamily="34" charset="-34"/>
            </a:rPr>
            <a:t>รายการ</a:t>
          </a:r>
        </a:p>
      </dsp:txBody>
      <dsp:txXfrm>
        <a:off x="1146391" y="1464904"/>
        <a:ext cx="669053" cy="669053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65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4C3086-AC20-45A6-932B-21BEFC11E7A9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09/09/64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5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45591446-979F-441D-8A2A-5042B2F384B6}" type="datetime1">
              <a:rPr lang="th-TH" noProof="0" smtClean="0"/>
              <a:pPr/>
              <a:t>09/09/64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noProof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B37B1F30-39B2-4CE2-8EF3-91F3179569A5}" type="slidenum">
              <a:rPr lang="th-TH" noProof="0" smtClean="0"/>
              <a:pPr/>
              <a:t>‹#›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9.xml.rels>&#65279;<?xml version="1.0" encoding="utf-8"?><Relationships xmlns="http://schemas.openxmlformats.org/package/2006/relationships"><Relationship Type="http://schemas.openxmlformats.org/officeDocument/2006/relationships/slide" Target="/ppt/slides/slide1019.xml" Id="rId2" /><Relationship Type="http://schemas.openxmlformats.org/officeDocument/2006/relationships/notesMaster" Target="/ppt/notesMasters/notesMaster11.xml" Id="rId1" /></Relationships>
</file>

<file path=ppt/notesSlides/_rels/notesSlide1114.xml.rels>&#65279;<?xml version="1.0" encoding="utf-8"?><Relationships xmlns="http://schemas.openxmlformats.org/package/2006/relationships"><Relationship Type="http://schemas.openxmlformats.org/officeDocument/2006/relationships/slide" Target="/ppt/slides/slide1114.xml" Id="rId2" /><Relationship Type="http://schemas.openxmlformats.org/officeDocument/2006/relationships/notesMaster" Target="/ppt/notesMasters/notesMaster11.xml" Id="rId1" /></Relationships>
</file>

<file path=ppt/notesSlides/_rels/notesSlide113.xml.rels>&#65279;<?xml version="1.0" encoding="utf-8"?><Relationships xmlns="http://schemas.openxmlformats.org/package/2006/relationships"><Relationship Type="http://schemas.openxmlformats.org/officeDocument/2006/relationships/slide" Target="/ppt/slides/slide113.xml" Id="rId2" /><Relationship Type="http://schemas.openxmlformats.org/officeDocument/2006/relationships/notesMaster" Target="/ppt/notesMasters/notesMaster11.xml" Id="rId1" /></Relationships>
</file>

<file path=ppt/notesSlides/_rels/notesSlide128.xml.rels>&#65279;<?xml version="1.0" encoding="utf-8"?><Relationships xmlns="http://schemas.openxmlformats.org/package/2006/relationships"><Relationship Type="http://schemas.openxmlformats.org/officeDocument/2006/relationships/slide" Target="/ppt/slides/slide128.xml" Id="rId2" /><Relationship Type="http://schemas.openxmlformats.org/officeDocument/2006/relationships/notesMaster" Target="/ppt/notesMasters/notesMaster11.xml" Id="rId1" /></Relationships>
</file>

<file path=ppt/notesSlides/_rels/notesSlide137.xml.rels>&#65279;<?xml version="1.0" encoding="utf-8"?><Relationships xmlns="http://schemas.openxmlformats.org/package/2006/relationships"><Relationship Type="http://schemas.openxmlformats.org/officeDocument/2006/relationships/slide" Target="/ppt/slides/slide137.xml" Id="rId2" /><Relationship Type="http://schemas.openxmlformats.org/officeDocument/2006/relationships/notesMaster" Target="/ppt/notesMasters/notesMaster11.xml" Id="rId1" /></Relationships>
</file>

<file path=ppt/notesSlides/_rels/notesSlide143.xml.rels>&#65279;<?xml version="1.0" encoding="utf-8"?><Relationships xmlns="http://schemas.openxmlformats.org/package/2006/relationships"><Relationship Type="http://schemas.openxmlformats.org/officeDocument/2006/relationships/slide" Target="/ppt/slides/slide143.xml" Id="rId2" /><Relationship Type="http://schemas.openxmlformats.org/officeDocument/2006/relationships/notesMaster" Target="/ppt/notesMasters/notesMaster11.xml" Id="rId1" /></Relationships>
</file>

<file path=ppt/notesSlides/_rels/notesSlide1517.xml.rels>&#65279;<?xml version="1.0" encoding="utf-8"?><Relationships xmlns="http://schemas.openxmlformats.org/package/2006/relationships"><Relationship Type="http://schemas.openxmlformats.org/officeDocument/2006/relationships/slide" Target="/ppt/slides/slide1517.xml" Id="rId2" /><Relationship Type="http://schemas.openxmlformats.org/officeDocument/2006/relationships/notesMaster" Target="/ppt/notesMasters/notesMaster11.xml" Id="rId1" /></Relationships>
</file>

<file path=ppt/notesSlides/_rels/notesSlide169.xml.rels>&#65279;<?xml version="1.0" encoding="utf-8"?><Relationships xmlns="http://schemas.openxmlformats.org/package/2006/relationships"><Relationship Type="http://schemas.openxmlformats.org/officeDocument/2006/relationships/slide" Target="/ppt/slides/slide169.xml" Id="rId2" /><Relationship Type="http://schemas.openxmlformats.org/officeDocument/2006/relationships/notesMaster" Target="/ppt/notesMasters/notesMaster11.xml" Id="rId1" /></Relationships>
</file>

<file path=ppt/notesSlides/_rels/notesSlide174.xml.rels>&#65279;<?xml version="1.0" encoding="utf-8"?><Relationships xmlns="http://schemas.openxmlformats.org/package/2006/relationships"><Relationship Type="http://schemas.openxmlformats.org/officeDocument/2006/relationships/slide" Target="/ppt/slides/slide174.xml" Id="rId2" /><Relationship Type="http://schemas.openxmlformats.org/officeDocument/2006/relationships/notesMaster" Target="/ppt/notesMasters/notesMaster11.xml" Id="rId1" /></Relationships>
</file>

<file path=ppt/notesSlides/_rels/notesSlide1820.xml.rels>&#65279;<?xml version="1.0" encoding="utf-8"?><Relationships xmlns="http://schemas.openxmlformats.org/package/2006/relationships"><Relationship Type="http://schemas.openxmlformats.org/officeDocument/2006/relationships/slide" Target="/ppt/slides/slide1820.xml" Id="rId2" /><Relationship Type="http://schemas.openxmlformats.org/officeDocument/2006/relationships/notesMaster" Target="/ppt/notesMasters/notesMaster11.xml" Id="rId1" /></Relationships>
</file>

<file path=ppt/notesSlides/_rels/notesSlide1915.xml.rels>&#65279;<?xml version="1.0" encoding="utf-8"?><Relationships xmlns="http://schemas.openxmlformats.org/package/2006/relationships"><Relationship Type="http://schemas.openxmlformats.org/officeDocument/2006/relationships/slide" Target="/ppt/slides/slide1915.xml" Id="rId2" /><Relationship Type="http://schemas.openxmlformats.org/officeDocument/2006/relationships/notesMaster" Target="/ppt/notesMasters/notesMaster11.xml" Id="rId1" /></Relationships>
</file>

<file path=ppt/notesSlides/_rels/notesSlide2012.xml.rels>&#65279;<?xml version="1.0" encoding="utf-8"?><Relationships xmlns="http://schemas.openxmlformats.org/package/2006/relationships"><Relationship Type="http://schemas.openxmlformats.org/officeDocument/2006/relationships/slide" Target="/ppt/slides/slide2012.xml" Id="rId2" /><Relationship Type="http://schemas.openxmlformats.org/officeDocument/2006/relationships/notesMaster" Target="/ppt/notesMasters/notesMaster11.xml" Id="rId1" /></Relationships>
</file>

<file path=ppt/notesSlides/_rels/notesSlide210.xml.rels>&#65279;<?xml version="1.0" encoding="utf-8"?><Relationships xmlns="http://schemas.openxmlformats.org/package/2006/relationships"><Relationship Type="http://schemas.openxmlformats.org/officeDocument/2006/relationships/slide" Target="/ppt/slides/slide210.xml" Id="rId2" /><Relationship Type="http://schemas.openxmlformats.org/officeDocument/2006/relationships/notesMaster" Target="/ppt/notesMasters/notesMaster11.xml" Id="rId1" /></Relationships>
</file>

<file path=ppt/notesSlides/_rels/notesSlide35.xml.rels>&#65279;<?xml version="1.0" encoding="utf-8"?><Relationships xmlns="http://schemas.openxmlformats.org/package/2006/relationships"><Relationship Type="http://schemas.openxmlformats.org/officeDocument/2006/relationships/slide" Target="/ppt/slides/slide35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8.xml.rels>&#65279;<?xml version="1.0" encoding="utf-8"?><Relationships xmlns="http://schemas.openxmlformats.org/package/2006/relationships"><Relationship Type="http://schemas.openxmlformats.org/officeDocument/2006/relationships/slide" Target="/ppt/slides/slide518.xml" Id="rId2" /><Relationship Type="http://schemas.openxmlformats.org/officeDocument/2006/relationships/notesMaster" Target="/ppt/notesMasters/notesMaster11.xml" Id="rId1" /></Relationships>
</file>

<file path=ppt/notesSlides/_rels/notesSlide616.xml.rels>&#65279;<?xml version="1.0" encoding="utf-8"?><Relationships xmlns="http://schemas.openxmlformats.org/package/2006/relationships"><Relationship Type="http://schemas.openxmlformats.org/officeDocument/2006/relationships/slide" Target="/ppt/slides/slide616.xml" Id="rId2" /><Relationship Type="http://schemas.openxmlformats.org/officeDocument/2006/relationships/notesMaster" Target="/ppt/notesMasters/notesMaster11.xml" Id="rId1" /></Relationships>
</file>

<file path=ppt/notesSlides/_rels/notesSlide711.xml.rels>&#65279;<?xml version="1.0" encoding="utf-8"?><Relationships xmlns="http://schemas.openxmlformats.org/package/2006/relationships"><Relationship Type="http://schemas.openxmlformats.org/officeDocument/2006/relationships/slide" Target="/ppt/slides/slide711.xml" Id="rId2" /><Relationship Type="http://schemas.openxmlformats.org/officeDocument/2006/relationships/notesMaster" Target="/ppt/notesMasters/notesMaster11.xml" Id="rId1" /></Relationships>
</file>

<file path=ppt/notesSlides/_rels/notesSlide86.xml.rels>&#65279;<?xml version="1.0" encoding="utf-8"?><Relationships xmlns="http://schemas.openxmlformats.org/package/2006/relationships"><Relationship Type="http://schemas.openxmlformats.org/officeDocument/2006/relationships/slide" Target="/ppt/slides/slide86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notesSlides/notesSlide1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h-TH"/>
              <a:t>เราได้ออกแบบเทมเพลตนี้ เพื่อให้สมาชิกแต่ละคนในทีมโครงการมีชุดสไลด์ที่มีธีมของตนเอง สมาชิก นี่คือวิธีการเพิ่มสไลด์ใหม่ลงในชุดของคุณ: </a:t>
            </a:r>
          </a:p>
          <a:p>
            <a:pPr rtl="0"/>
            <a:br>
              <a:rPr lang="th-TH"/>
            </a:br>
            <a:r>
              <a:rPr lang="th-TH"/>
              <a:t>ทําเครื่องหมายตําแหน่งที่คุณต้องการเพิ่มสไลด์: เลือกสไลด์ที่มีอยู่ในบานหน้าต่างรูปขนาดย่อ คลิกปุ่มสไลด์ใหม่ แล้วเลือกเค้าโครง สไลด์ใหม่จะมีธีมเดียวกับสไลด์อื่นๆ ในชุดของคุณ </a:t>
            </a:r>
          </a:p>
          <a:p>
            <a:pPr rtl="0"/>
            <a:endParaRPr lang="th-TH"/>
          </a:p>
          <a:p>
            <a:pPr rtl="0"/>
            <a:r>
              <a:rPr lang="th-TH"/>
              <a:t>ระวัง! อย่าทำให้เพื่อนผู้นำเสนอของคุณรำคาญด้วยการเปลี่ยนธีมของพวกเขาโดยไม่ได้ตั้งใจ ปัญหานี้อาจเกิดขึ้นได้ หากคุณเลือกธีมอื่นๆ จากแท็บออกแบบ ซึ่งจะเปลี่ยนลักษณะของสไลด์ทั้งหมดในงานนำเสนอ 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7" name="ตัวแทนรูปบนสไลด์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5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7B1F30-39B2-4CE2-8EF3-91F3179569A5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9380098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8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9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2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2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7B1F30-39B2-4CE2-8EF3-91F3179569A5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6723058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slideLayouts/_rels/slideLayout103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1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2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32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4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53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62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172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.xml" Id="rId1" /></Relationships>
</file>

<file path=ppt/slideLayouts/_rels/slideLayout18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19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0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1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22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3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4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21.xml" Id="rId1" /></Relationships>
</file>

<file path=ppt/slideLayouts/_rels/slideLayout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6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7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8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29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0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1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2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32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21.xml" Id="rId1" /></Relationships>
</file>

<file path=ppt/slideLayouts/_rels/slideLayout34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.xml" Id="rId1" /></Relationships>
</file>

<file path=ppt/slideLayouts/_rels/slideLayout356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65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75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86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396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06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15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34.xml" Id="rId1" /></Relationships>
</file>

<file path=ppt/slideLayouts/_rels/slideLayout425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3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436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46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56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65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75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86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496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05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34.xml" Id="rId1" /></Relationships>
</file>

<file path=ppt/slideLayouts/_rels/slideLayout5157.xml.rels>&#65279;<?xml version="1.0" encoding="utf-8"?><Relationships xmlns="http://schemas.openxmlformats.org/package/2006/relationships"><Relationship Type="http://schemas.openxmlformats.org/officeDocument/2006/relationships/slideMaster" Target="/ppt/slideMasters/slideMaster34.xml" Id="rId1" /></Relationships>
</file>

<file path=ppt/slideLayouts/_rels/slideLayout523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2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534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43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54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64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74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5839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43.xml" Id="rId1" /></Relationships>
</file>

<file path=ppt/slideLayouts/_rels/slideLayout593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05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14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4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2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634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43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55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64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74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43.xml" Id="rId1" /></Relationships>
</file>

<file path=ppt/slideLayouts/_rels/slideLayout6841.xml.rels>&#65279;<?xml version="1.0" encoding="utf-8"?><Relationships xmlns="http://schemas.openxmlformats.org/package/2006/relationships"><Relationship Type="http://schemas.openxmlformats.org/officeDocument/2006/relationships/slideMaster" Target="/ppt/slideMasters/slideMaster43.xml" Id="rId1" /></Relationships>
</file>

<file path=ppt/slideLayouts/_rels/slideLayout722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2.xml" Id="rId1" /></Relationships>
</file>

<file path=ppt/slideLayouts/_rels/slideLayout81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_rels/slideLayout9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2.xml" Id="rId1" /></Relationships>
</file>

<file path=ppt/slideLayouts/slideLayout10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819767-A4CD-4CB7-815C-0C037FECB3DD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เรื่องและ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2FA7DD-8DB1-45B8-88A9-C0C430F7AC6E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รูปภาพ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สี่เหลี่ยมผืนผ้า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12" name="ตัวแทนข้อความ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FAC22F-877D-451F-BBD8-C596B34E1AB6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th-TH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h-TH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h-TH" noProof="0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63A36B-2CD0-45E7-80D8-AC5BD99E6809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รูปภาพ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สี่เหลี่ยมผืนผ้า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A71841-4034-4318-8CB3-BC35D2CB59A9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รูปภาพ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รูปภาพ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สี่เหลี่ยมผืนผ้า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สี่เหลี่ยมผืนผ้า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ชื่อเรื่อง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7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8" name="ตัวแทนข้อความ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9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0" name="ตัวแทนข้อความ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1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2" name="ตัวแทนข้อความ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C2CB2B-72A9-4012-9545-8A6EB5F6753F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รูปภาพ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สี่เหลี่ยมผืนผ้า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สี่เหลี่ยมผืนผ้า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19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0" name="ตัวแทนรูปภาพ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21" name="ตัวแทนข้อความ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2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3" name="ตัวแทนรูปภาพ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24" name="ตัวแทนข้อความ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5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6" name="ตัวแทนรูปภาพ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27" name="ตัวแทนข้อความ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A4FD5D-DBDA-4839-8F86-B2553FE6FD03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9A0017-2CD8-44BC-A159-01CDEA2C786C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สี่เหลี่ยมผืนผ้า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23F7CF5E-95D1-4630-A867-9355150DD677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h-TH" noProof="0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F742EF-E7AF-41F0-94D5-77B3CC59AADE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รูปภาพ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สี่เหลี่ยมผืนผ้า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สี่เหลี่ยมผืนผ้า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5D4B7A-DA1C-4962-94F3-0F70B60BA3E6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50CBBF-5C1A-4DDC-84D8-12FA4931257F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FCD45F-B4AB-452A-AD3E-EC21086CA54A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รูปภาพ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สี่เหลี่ยมผืนผ้า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สี่เหลี่ยมผืนผ้า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CA0A71-6283-493E-8861-748767F25E92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รูปภาพ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สี่เหลี่ยมผืนผ้า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สี่เหลี่ยมผืนผ้า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2256D7-91A6-4ECB-925D-1EDA9FD99028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รูปภาพ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สี่เหลี่ยมผืนผ้า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4C3DF4-EF20-43A3-A71D-96CA1690BE2D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0C9DE3-30FF-4737-AE2A-9425122FD155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AA42CF-D9E2-48F6-90AA-C074F3A02B94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6C7F6A-8A55-4926-B6BC-C80BB5A2EA30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70CE21-814D-4496-B6F1-F66CE43E8E71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เรื่องและ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5D552F-EEB6-4155-A227-3BE218EA11F0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รูปภาพ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สี่เหลี่ยมผืนผ้า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12" name="ตัวแทนข้อความ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89FE097-4642-409E-ADC6-B86804943A93}" type="datetime1">
              <a:rPr lang="th-TH" smtClean="0"/>
              <a:pPr/>
              <a:t>09/09/64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>
            <a:lvl1pPr>
              <a:defRPr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D22F896-40B5-4ADD-8801-0D06FADFA09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th-TH" sz="7200" baseline="0" noProof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“</a:t>
            </a:r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h-TH" sz="7200" baseline="0" noProof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รูปภาพ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สี่เหลี่ยมผืนผ้า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82131E-7581-4E06-B1BC-D7F4F6A1E041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รูปภาพ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รูปภาพ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สี่เหลี่ยมผืนผ้า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สี่เหลี่ยมผืนผ้า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ชื่อเรื่อง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7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8" name="ตัวแทนข้อความ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9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0" name="ตัวแทนข้อความ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1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2" name="ตัวแทนข้อความ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64ED8B-608A-4C62-9D42-059B1CF876D0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517728-0059-40FE-9C4F-FC54127769EC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รูปภาพ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สี่เหลี่ยมผืนผ้า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สี่เหลี่ยมผืนผ้า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19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0" name="ตัวแทนรูปภาพ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21" name="ตัวแทนข้อความ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2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3" name="ตัวแทนรูปภาพ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24" name="ตัวแทนข้อความ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5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6" name="ตัวแทนรูปภาพ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27" name="ตัวแทนข้อความ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4DB703-A10C-4872-95C4-F184A1E3B1A6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482468-53FF-4C78-9004-5D1AFBD8185E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สี่เหลี่ยมผืนผ้า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4F540D20-E934-46C2-BAA3-6FA5213BD79A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h-TH" noProof="0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79A79C-BC60-4810-B6F8-54682FE92B26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รูปภาพ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สี่เหลี่ยมผืนผ้า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สี่เหลี่ยมผืนผ้า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A09157-438E-410B-BDFB-EB3B3DF18E39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03D81D-FF73-4321-AC9F-F7A19140CE9C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EDD099-0773-406B-8FB8-EF38EFC0ED7A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รูปภาพ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สี่เหลี่ยมผืนผ้า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สี่เหลี่ยมผืนผ้า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905E3B-F99F-4022-A5CE-7F6A1EBA7680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รูปภาพ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สี่เหลี่ยมผืนผ้า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ED220F-5133-4B30-A50F-5EE905774AD2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0D592F-7714-4121-B8F7-C3E253213134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 dirty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50C2E5-2669-4993-A1A3-016757B15583}" type="datetime1">
              <a:rPr lang="th-TH" noProof="0" smtClean="0"/>
              <a:t>09/09/64</a:t>
            </a:fld>
            <a:endParaRPr lang="th-TH" noProof="0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65D31-6382-45C9-BA11-7A44A286BB47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21D2A6-D260-48D5-AC78-C51A7A0C10B6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0A1805-3685-4151-8052-30A0513D0CA1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เรื่องและ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50FAD9-3B77-4E22-BD61-F4386CB7AAFD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รูปภาพ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สี่เหลี่ยมผืนผ้า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12" name="ตัวแทนข้อความ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F43A904-748D-4001-BFF6-27BBD28E0A01}" type="datetime1">
              <a:rPr lang="th-TH" smtClean="0"/>
              <a:pPr/>
              <a:t>09/09/64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>
            <a:lvl1pPr>
              <a:defRPr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D22F896-40B5-4ADD-8801-0D06FADFA09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th-TH" sz="7200" baseline="0" noProof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“</a:t>
            </a:r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h-TH" sz="7200" baseline="0" noProof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รูปภาพ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สี่เหลี่ยมผืนผ้า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2D43E3-7C41-4B4D-A07A-E6C2707A9A3E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รูปภาพ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รูปภาพ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สี่เหลี่ยมผืนผ้า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สี่เหลี่ยมผืนผ้า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ชื่อเรื่อง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7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8" name="ตัวแทนข้อความ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9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0" name="ตัวแทนข้อความ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1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2" name="ตัวแทนข้อความ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8EBA83-9060-4DB1-91B9-D8E5B89E3EE1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รูปภาพ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สี่เหลี่ยมผืนผ้า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สี่เหลี่ยมผืนผ้า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19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0" name="ตัวแทนรูปภาพ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21" name="ตัวแทนข้อความ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2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3" name="ตัวแทนรูปภาพ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24" name="ตัวแทนข้อความ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5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6" name="ตัวแทนรูปภาพ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27" name="ตัวแทนข้อความ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6FED17-3308-4AE7-A572-FAE90C9022CB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C91DDC-3DA1-4BE6-B907-81617D8ACCBC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สี่เหลี่ยมผืนผ้า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15BC2969-E1F8-450B-86A8-7348F4E577C6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h-TH" noProof="0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DB8A03-999D-42C9-B2A6-218F2ECF309A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รูปภาพ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สี่เหลี่ยมผืนผ้า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สี่เหลี่ยมผืนผ้า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8DB769-BD2F-4FF9-9AF4-1BD67358DA66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รูปภาพ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สี่เหลี่ยมผืนผ้า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สี่เหลี่ยมผืนผ้า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2EBCE2-6628-43F0-9898-62833132A0D0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7B04FA-2C59-4573-AF6E-E36F95B4CECA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31579E-6AE4-4090-B3FF-F69BCB5B2AE2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รูปภาพ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สี่เหลี่ยมผืนผ้า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สี่เหลี่ยมผืนผ้า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5F495-7EBE-42DE-92C2-C589389BAB2E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รูปภาพ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สี่เหลี่ยมผืนผ้า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64C623-8D4F-4AD4-87F7-4530EC533315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A6A98D-C144-4D97-8FF3-EE23243AE953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165654-033A-49B1-B00E-D5B56C679441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0015C1-AB6D-41F9-9946-2D15159EFCBA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804A97-A92D-4830-8C96-28C57058D48E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เรื่องและ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A4FA9-C7F7-4FF2-9EC7-7727A3482D8A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รูปภาพ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สี่เหลี่ยมผืนผ้า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5948CC-6F43-4E98-9095-C38A4C93572F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รูปภาพ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สี่เหลี่ยมผืนผ้า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12" name="ตัวแทนข้อความ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5CCAA96-872C-4554-A45C-A9168D2C14A7}" type="datetime1">
              <a:rPr lang="th-TH" smtClean="0"/>
              <a:pPr/>
              <a:t>09/09/64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>
            <a:lvl1pPr>
              <a:defRPr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D22F896-40B5-4ADD-8801-0D06FADFA09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th-TH" sz="7200" baseline="0" noProof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“</a:t>
            </a:r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h-TH" sz="7200" baseline="0" noProof="0">
                <a:solidFill>
                  <a:schemeClr val="tx1"/>
                </a:solidFill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รูปภาพ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สี่เหลี่ยมผืนผ้า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สี่เหลี่ยมผืนผ้า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2D1048-ABE6-43F7-B3B1-AD3580756942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รูปภาพ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รูปภาพ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สี่เหลี่ยมผืนผ้า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สี่เหลี่ยมผืนผ้า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ชื่อเรื่อง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7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8" name="ตัวแทนข้อความ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9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0" name="ตัวแทนข้อความ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1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12" name="ตัวแทนข้อความ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CBA77D-6222-431A-97B9-E9C31AB14067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รูปภาพ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สี่เหลี่ยมผืนผ้า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สี่เหลี่ยมผืนผ้า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ชื่อเรื่อง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19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0" name="ตัวแทนรูปภาพ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21" name="ตัวแทนข้อความ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2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3" name="ตัวแทนรูปภาพ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24" name="ตัวแทนข้อความ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5" name="ตัวแทนข้อความ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26" name="ตัวแทนรูปภาพ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27" name="ตัวแทนข้อความ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3F6712-576D-477F-8F32-403069319CA7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รูปภาพ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สี่เหลี่ยมผืนผ้า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0EDF5B-0430-4EB1-9944-FF36AD7541CC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สี่เหลี่ยมผืนผ้า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8FA9DC13-F7AC-4FD3-8810-D91F11B64AC0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12F133-B355-4619-9129-47DE3FEF8D22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F028CF-17DE-44B7-91EC-0136F53C9FDC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รูปภาพ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สี่เหลี่ยมผืนผ้า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สี่เหลี่ยมผืนผ้า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A6FFF9-1F40-4831-9674-CC56A1D3BA81}" type="datetime1">
              <a:rPr lang="th-TH" noProof="0" smtClean="0"/>
              <a:t>09/09/64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h-TH" noProof="0" smtClean="0"/>
              <a:t>‹#›</a:t>
            </a:fld>
            <a:endParaRPr lang="th-TH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819.xml" Id="rId8" /><Relationship Type="http://schemas.openxmlformats.org/officeDocument/2006/relationships/slideLayout" Target="/ppt/slideLayouts/slideLayout1320.xml" Id="rId13" /><Relationship Type="http://schemas.openxmlformats.org/officeDocument/2006/relationships/theme" Target="/ppt/theme/theme13.xml" Id="rId18" /><Relationship Type="http://schemas.openxmlformats.org/officeDocument/2006/relationships/slideLayout" Target="/ppt/slideLayouts/slideLayout321.xml" Id="rId3" /><Relationship Type="http://schemas.openxmlformats.org/officeDocument/2006/relationships/slideLayout" Target="/ppt/slideLayouts/slideLayout722.xml" Id="rId7" /><Relationship Type="http://schemas.openxmlformats.org/officeDocument/2006/relationships/slideLayout" Target="/ppt/slideLayouts/slideLayout1223.xml" Id="rId12" /><Relationship Type="http://schemas.openxmlformats.org/officeDocument/2006/relationships/slideLayout" Target="/ppt/slideLayouts/slideLayout1724.xml" Id="rId17" /><Relationship Type="http://schemas.openxmlformats.org/officeDocument/2006/relationships/slideLayout" Target="/ppt/slideLayouts/slideLayout218.xml" Id="rId2" /><Relationship Type="http://schemas.openxmlformats.org/officeDocument/2006/relationships/slideLayout" Target="/ppt/slideLayouts/slideLayout1625.xml" Id="rId16" /><Relationship Type="http://schemas.openxmlformats.org/officeDocument/2006/relationships/slideLayout" Target="/ppt/slideLayouts/slideLayout126.xml" Id="rId1" /><Relationship Type="http://schemas.openxmlformats.org/officeDocument/2006/relationships/slideLayout" Target="/ppt/slideLayouts/slideLayout627.xml" Id="rId6" /><Relationship Type="http://schemas.openxmlformats.org/officeDocument/2006/relationships/slideLayout" Target="/ppt/slideLayouts/slideLayout1128.xml" Id="rId11" /><Relationship Type="http://schemas.openxmlformats.org/officeDocument/2006/relationships/slideLayout" Target="/ppt/slideLayouts/slideLayout529.xml" Id="rId5" /><Relationship Type="http://schemas.openxmlformats.org/officeDocument/2006/relationships/slideLayout" Target="/ppt/slideLayouts/slideLayout1530.xml" Id="rId15" /><Relationship Type="http://schemas.openxmlformats.org/officeDocument/2006/relationships/slideLayout" Target="/ppt/slideLayouts/slideLayout1031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32.xml" Id="rId4" /><Relationship Type="http://schemas.openxmlformats.org/officeDocument/2006/relationships/slideLayout" Target="/ppt/slideLayouts/slideLayout933.xml" Id="rId9" /><Relationship Type="http://schemas.openxmlformats.org/officeDocument/2006/relationships/slideLayout" Target="/ppt/slideLayouts/slideLayout1434.xml" Id="rId14" /></Relationships>
</file>

<file path=ppt/slideMasters/_rels/slideMaster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52.xml" Id="rId8" /><Relationship Type="http://schemas.openxmlformats.org/officeDocument/2006/relationships/slideLayout" Target="/ppt/slideLayouts/slideLayout303.xml" Id="rId13" /><Relationship Type="http://schemas.openxmlformats.org/officeDocument/2006/relationships/theme" Target="/ppt/theme/theme22.xml" Id="rId18" /><Relationship Type="http://schemas.openxmlformats.org/officeDocument/2006/relationships/slideLayout" Target="/ppt/slideLayouts/slideLayout204.xml" Id="rId3" /><Relationship Type="http://schemas.openxmlformats.org/officeDocument/2006/relationships/slideLayout" Target="/ppt/slideLayouts/slideLayout245.xml" Id="rId7" /><Relationship Type="http://schemas.openxmlformats.org/officeDocument/2006/relationships/slideLayout" Target="/ppt/slideLayouts/slideLayout296.xml" Id="rId12" /><Relationship Type="http://schemas.openxmlformats.org/officeDocument/2006/relationships/slideLayout" Target="/ppt/slideLayouts/slideLayout347.xml" Id="rId17" /><Relationship Type="http://schemas.openxmlformats.org/officeDocument/2006/relationships/slideLayout" Target="/ppt/slideLayouts/slideLayout191.xml" Id="rId2" /><Relationship Type="http://schemas.openxmlformats.org/officeDocument/2006/relationships/slideLayout" Target="/ppt/slideLayouts/slideLayout338.xml" Id="rId16" /><Relationship Type="http://schemas.openxmlformats.org/officeDocument/2006/relationships/slideLayout" Target="/ppt/slideLayouts/slideLayout189.xml" Id="rId1" /><Relationship Type="http://schemas.openxmlformats.org/officeDocument/2006/relationships/slideLayout" Target="/ppt/slideLayouts/slideLayout2310.xml" Id="rId6" /><Relationship Type="http://schemas.openxmlformats.org/officeDocument/2006/relationships/slideLayout" Target="/ppt/slideLayouts/slideLayout2811.xml" Id="rId11" /><Relationship Type="http://schemas.openxmlformats.org/officeDocument/2006/relationships/slideLayout" Target="/ppt/slideLayouts/slideLayout2212.xml" Id="rId5" /><Relationship Type="http://schemas.openxmlformats.org/officeDocument/2006/relationships/slideLayout" Target="/ppt/slideLayouts/slideLayout3213.xml" Id="rId15" /><Relationship Type="http://schemas.openxmlformats.org/officeDocument/2006/relationships/slideLayout" Target="/ppt/slideLayouts/slideLayout27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2115.xml" Id="rId4" /><Relationship Type="http://schemas.openxmlformats.org/officeDocument/2006/relationships/slideLayout" Target="/ppt/slideLayouts/slideLayout2616.xml" Id="rId9" /><Relationship Type="http://schemas.openxmlformats.org/officeDocument/2006/relationships/slideLayout" Target="/ppt/slideLayouts/slideLayout3117.xml" Id="rId14" /></Relationships>
</file>

<file path=ppt/slideMasters/_rels/slideMaster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4252.xml" Id="rId8" /><Relationship Type="http://schemas.openxmlformats.org/officeDocument/2006/relationships/slideLayout" Target="/ppt/slideLayouts/slideLayout4753.xml" Id="rId13" /><Relationship Type="http://schemas.openxmlformats.org/officeDocument/2006/relationships/theme" Target="/ppt/theme/theme36.xml" Id="rId18" /><Relationship Type="http://schemas.openxmlformats.org/officeDocument/2006/relationships/slideLayout" Target="/ppt/slideLayouts/slideLayout3754.xml" Id="rId3" /><Relationship Type="http://schemas.openxmlformats.org/officeDocument/2006/relationships/slideLayout" Target="/ppt/slideLayouts/slideLayout4155.xml" Id="rId7" /><Relationship Type="http://schemas.openxmlformats.org/officeDocument/2006/relationships/slideLayout" Target="/ppt/slideLayouts/slideLayout4656.xml" Id="rId12" /><Relationship Type="http://schemas.openxmlformats.org/officeDocument/2006/relationships/slideLayout" Target="/ppt/slideLayouts/slideLayout5157.xml" Id="rId17" /><Relationship Type="http://schemas.openxmlformats.org/officeDocument/2006/relationships/slideLayout" Target="/ppt/slideLayouts/slideLayout3658.xml" Id="rId2" /><Relationship Type="http://schemas.openxmlformats.org/officeDocument/2006/relationships/slideLayout" Target="/ppt/slideLayouts/slideLayout5059.xml" Id="rId16" /><Relationship Type="http://schemas.openxmlformats.org/officeDocument/2006/relationships/slideLayout" Target="/ppt/slideLayouts/slideLayout3560.xml" Id="rId1" /><Relationship Type="http://schemas.openxmlformats.org/officeDocument/2006/relationships/slideLayout" Target="/ppt/slideLayouts/slideLayout4061.xml" Id="rId6" /><Relationship Type="http://schemas.openxmlformats.org/officeDocument/2006/relationships/slideLayout" Target="/ppt/slideLayouts/slideLayout4562.xml" Id="rId11" /><Relationship Type="http://schemas.openxmlformats.org/officeDocument/2006/relationships/slideLayout" Target="/ppt/slideLayouts/slideLayout3963.xml" Id="rId5" /><Relationship Type="http://schemas.openxmlformats.org/officeDocument/2006/relationships/slideLayout" Target="/ppt/slideLayouts/slideLayout4964.xml" Id="rId15" /><Relationship Type="http://schemas.openxmlformats.org/officeDocument/2006/relationships/slideLayout" Target="/ppt/slideLayouts/slideLayout4465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3866.xml" Id="rId4" /><Relationship Type="http://schemas.openxmlformats.org/officeDocument/2006/relationships/slideLayout" Target="/ppt/slideLayouts/slideLayout4367.xml" Id="rId9" /><Relationship Type="http://schemas.openxmlformats.org/officeDocument/2006/relationships/slideLayout" Target="/ppt/slideLayouts/slideLayout4868.xml" Id="rId14" /></Relationships>
</file>

<file path=ppt/slideMasters/_rels/slideMaster43.xml.rels>&#65279;<?xml version="1.0" encoding="utf-8"?><Relationships xmlns="http://schemas.openxmlformats.org/package/2006/relationships"><Relationship Type="http://schemas.openxmlformats.org/officeDocument/2006/relationships/slideLayout" Target="/ppt/slideLayouts/slideLayout5936.xml" Id="rId8" /><Relationship Type="http://schemas.openxmlformats.org/officeDocument/2006/relationships/slideLayout" Target="/ppt/slideLayouts/slideLayout6437.xml" Id="rId13" /><Relationship Type="http://schemas.openxmlformats.org/officeDocument/2006/relationships/theme" Target="/ppt/theme/theme44.xml" Id="rId18" /><Relationship Type="http://schemas.openxmlformats.org/officeDocument/2006/relationships/slideLayout" Target="/ppt/slideLayouts/slideLayout5438.xml" Id="rId3" /><Relationship Type="http://schemas.openxmlformats.org/officeDocument/2006/relationships/slideLayout" Target="/ppt/slideLayouts/slideLayout5839.xml" Id="rId7" /><Relationship Type="http://schemas.openxmlformats.org/officeDocument/2006/relationships/slideLayout" Target="/ppt/slideLayouts/slideLayout6340.xml" Id="rId12" /><Relationship Type="http://schemas.openxmlformats.org/officeDocument/2006/relationships/slideLayout" Target="/ppt/slideLayouts/slideLayout6841.xml" Id="rId17" /><Relationship Type="http://schemas.openxmlformats.org/officeDocument/2006/relationships/slideLayout" Target="/ppt/slideLayouts/slideLayout5342.xml" Id="rId2" /><Relationship Type="http://schemas.openxmlformats.org/officeDocument/2006/relationships/slideLayout" Target="/ppt/slideLayouts/slideLayout6743.xml" Id="rId16" /><Relationship Type="http://schemas.openxmlformats.org/officeDocument/2006/relationships/slideLayout" Target="/ppt/slideLayouts/slideLayout5235.xml" Id="rId1" /><Relationship Type="http://schemas.openxmlformats.org/officeDocument/2006/relationships/slideLayout" Target="/ppt/slideLayouts/slideLayout5744.xml" Id="rId6" /><Relationship Type="http://schemas.openxmlformats.org/officeDocument/2006/relationships/slideLayout" Target="/ppt/slideLayouts/slideLayout6245.xml" Id="rId11" /><Relationship Type="http://schemas.openxmlformats.org/officeDocument/2006/relationships/slideLayout" Target="/ppt/slideLayouts/slideLayout5646.xml" Id="rId5" /><Relationship Type="http://schemas.openxmlformats.org/officeDocument/2006/relationships/slideLayout" Target="/ppt/slideLayouts/slideLayout6647.xml" Id="rId15" /><Relationship Type="http://schemas.openxmlformats.org/officeDocument/2006/relationships/slideLayout" Target="/ppt/slideLayouts/slideLayout6148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5549.xml" Id="rId4" /><Relationship Type="http://schemas.openxmlformats.org/officeDocument/2006/relationships/slideLayout" Target="/ppt/slideLayouts/slideLayout6050.xml" Id="rId9" /><Relationship Type="http://schemas.openxmlformats.org/officeDocument/2006/relationships/slideLayout" Target="/ppt/slideLayouts/slideLayout6551.xml" Id="rId14" /></Relationships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h-TH" noProof="1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1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1"/>
              <a:t>ระดับที่สอง</a:t>
            </a:r>
          </a:p>
          <a:p>
            <a:pPr lvl="2" rtl="0"/>
            <a:r>
              <a:rPr lang="th-TH" noProof="1"/>
              <a:t>ระดับที่สาม</a:t>
            </a:r>
          </a:p>
          <a:p>
            <a:pPr lvl="3" rtl="0"/>
            <a:r>
              <a:rPr lang="th-TH" noProof="1"/>
              <a:t>ระดับที่สี่</a:t>
            </a:r>
          </a:p>
          <a:p>
            <a:pPr lvl="4" rtl="0"/>
            <a:r>
              <a:rPr lang="th-TH" noProof="1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4FA9505-07C3-4E6F-B187-CC00E8B8BC43}" type="datetime1">
              <a:rPr lang="th-TH" noProof="1" smtClean="0"/>
              <a:pPr/>
              <a:t>09/09/64</a:t>
            </a:fld>
            <a:endParaRPr lang="th-TH" noProof="1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1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 baseline="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D22F896-40B5-4ADD-8801-0D06FADFA095}" type="slidenum">
              <a:rPr lang="th-TH" noProof="1" smtClean="0"/>
              <a:pPr/>
              <a:t>‹#›</a:t>
            </a:fld>
            <a:endParaRPr lang="th-TH" noProof="1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8DA314EE-08BE-4834-A02B-1FAE90735781}" type="datetime1">
              <a:rPr lang="th-TH" smtClean="0"/>
              <a:pPr/>
              <a:t>09/09/64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 baseline="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D22F896-40B5-4ADD-8801-0D06FADFA095}" type="slidenum">
              <a:rPr lang="th-TH" smtClean="0"/>
              <a:pPr/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83D90CFF-925E-447D-A8F9-0F428E960135}" type="datetime1">
              <a:rPr lang="th-TH" smtClean="0"/>
              <a:pPr/>
              <a:t>09/09/64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 baseline="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D22F896-40B5-4ADD-8801-0D06FADFA095}" type="slidenum">
              <a:rPr lang="th-TH" smtClean="0"/>
              <a:pPr/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/>
              <a:t>คลิกเพื่อแก้ไขสไตล์ของข้อความต้นแบบ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EF08C07D-A64B-4289-B7A1-F07642715031}" type="datetime1">
              <a:rPr lang="th-TH" smtClean="0"/>
              <a:pPr/>
              <a:t>09/09/64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 baseline="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D22F896-40B5-4ADD-8801-0D06FADFA095}" type="slidenum">
              <a:rPr lang="th-TH" smtClean="0"/>
              <a:pPr/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19.xml.rels>&#65279;<?xml version="1.0" encoding="utf-8"?><Relationships xmlns="http://schemas.openxmlformats.org/package/2006/relationships"><Relationship Type="http://schemas.openxmlformats.org/officeDocument/2006/relationships/notesSlide" Target="/ppt/notesSlides/notesSlide1019.xml" Id="rId2" /><Relationship Type="http://schemas.openxmlformats.org/officeDocument/2006/relationships/slideLayout" Target="/ppt/slideLayouts/slideLayout3560.xml" Id="rId1" /></Relationships>
</file>

<file path=ppt/slides/_rels/slide1114.xml.rels>&#65279;<?xml version="1.0" encoding="utf-8"?><Relationships xmlns="http://schemas.openxmlformats.org/package/2006/relationships"><Relationship Type="http://schemas.openxmlformats.org/officeDocument/2006/relationships/notesSlide" Target="/ppt/notesSlides/notesSlide1114.xml" Id="rId2" /><Relationship Type="http://schemas.openxmlformats.org/officeDocument/2006/relationships/slideLayout" Target="/ppt/slideLayouts/slideLayout3963.xml" Id="rId1" /></Relationships>
</file>

<file path=ppt/slides/_rels/slide113.xml.rels>&#65279;<?xml version="1.0" encoding="utf-8"?><Relationships xmlns="http://schemas.openxmlformats.org/package/2006/relationships"><Relationship Type="http://schemas.openxmlformats.org/officeDocument/2006/relationships/notesSlide" Target="/ppt/notesSlides/notesSlide113.xml" Id="rId2" /><Relationship Type="http://schemas.openxmlformats.org/officeDocument/2006/relationships/slideLayout" Target="/ppt/slideLayouts/slideLayout189.xml" Id="rId1" /></Relationships>
</file>

<file path=ppt/slides/_rels/slide128.xml.rels>&#65279;<?xml version="1.0" encoding="utf-8"?><Relationships xmlns="http://schemas.openxmlformats.org/package/2006/relationships"><Relationship Type="http://schemas.openxmlformats.org/officeDocument/2006/relationships/diagramData" Target="/ppt/diagrams/data22.xml" Id="rId3" /><Relationship Type="http://schemas.microsoft.com/office/2007/relationships/diagramDrawing" Target="/ppt/diagrams/drawing22.xml" Id="rId7" /><Relationship Type="http://schemas.openxmlformats.org/officeDocument/2006/relationships/notesSlide" Target="/ppt/notesSlides/notesSlide128.xml" Id="rId2" /><Relationship Type="http://schemas.openxmlformats.org/officeDocument/2006/relationships/slideLayout" Target="/ppt/slideLayouts/slideLayout4252.xml" Id="rId1" /><Relationship Type="http://schemas.openxmlformats.org/officeDocument/2006/relationships/diagramColors" Target="/ppt/diagrams/colors22.xml" Id="rId6" /><Relationship Type="http://schemas.openxmlformats.org/officeDocument/2006/relationships/diagramQuickStyle" Target="/ppt/diagrams/quickStyle22.xml" Id="rId5" /><Relationship Type="http://schemas.openxmlformats.org/officeDocument/2006/relationships/diagramLayout" Target="/ppt/diagrams/layout22.xml" Id="rId4" /></Relationships>
</file>

<file path=ppt/slides/_rels/slide137.xml.rels>&#65279;<?xml version="1.0" encoding="utf-8"?><Relationships xmlns="http://schemas.openxmlformats.org/package/2006/relationships"><Relationship Type="http://schemas.openxmlformats.org/officeDocument/2006/relationships/notesSlide" Target="/ppt/notesSlides/notesSlide137.xml" Id="rId2" /><Relationship Type="http://schemas.openxmlformats.org/officeDocument/2006/relationships/slideLayout" Target="/ppt/slideLayouts/slideLayout3658.xml" Id="rId1" /></Relationships>
</file>

<file path=ppt/slides/_rels/slide143.xml.rels>&#65279;<?xml version="1.0" encoding="utf-8"?><Relationships xmlns="http://schemas.openxmlformats.org/package/2006/relationships"><Relationship Type="http://schemas.openxmlformats.org/officeDocument/2006/relationships/notesSlide" Target="/ppt/notesSlides/notesSlide143.xml" Id="rId2" /><Relationship Type="http://schemas.openxmlformats.org/officeDocument/2006/relationships/slideLayout" Target="/ppt/slideLayouts/slideLayout5235.xml" Id="rId1" /></Relationships>
</file>

<file path=ppt/slides/_rels/slide1517.xml.rels>&#65279;<?xml version="1.0" encoding="utf-8"?><Relationships xmlns="http://schemas.openxmlformats.org/package/2006/relationships"><Relationship Type="http://schemas.openxmlformats.org/officeDocument/2006/relationships/notesSlide" Target="/ppt/notesSlides/notesSlide1517.xml" Id="rId2" /><Relationship Type="http://schemas.openxmlformats.org/officeDocument/2006/relationships/slideLayout" Target="/ppt/slideLayouts/slideLayout5646.xml" Id="rId1" /></Relationships>
</file>

<file path=ppt/slides/_rels/slide169.xml.rels>&#65279;<?xml version="1.0" encoding="utf-8"?><Relationships xmlns="http://schemas.openxmlformats.org/package/2006/relationships"><Relationship Type="http://schemas.openxmlformats.org/officeDocument/2006/relationships/chart" Target="/ppt/charts/chart23.xml" Id="rId3" /><Relationship Type="http://schemas.openxmlformats.org/officeDocument/2006/relationships/notesSlide" Target="/ppt/notesSlides/notesSlide169.xml" Id="rId2" /><Relationship Type="http://schemas.openxmlformats.org/officeDocument/2006/relationships/slideLayout" Target="/ppt/slideLayouts/slideLayout5342.xml" Id="rId1" /></Relationships>
</file>

<file path=ppt/slides/_rels/slide174.xml.rels>&#65279;<?xml version="1.0" encoding="utf-8"?><Relationships xmlns="http://schemas.openxmlformats.org/package/2006/relationships"><Relationship Type="http://schemas.openxmlformats.org/officeDocument/2006/relationships/chart" Target="/ppt/charts/chart32.xml" Id="rId3" /><Relationship Type="http://schemas.openxmlformats.org/officeDocument/2006/relationships/notesSlide" Target="/ppt/notesSlides/notesSlide174.xml" Id="rId2" /><Relationship Type="http://schemas.openxmlformats.org/officeDocument/2006/relationships/slideLayout" Target="/ppt/slideLayouts/slideLayout5936.xml" Id="rId1" /></Relationships>
</file>

<file path=ppt/slides/_rels/slide1820.xml.rels>&#65279;<?xml version="1.0" encoding="utf-8"?><Relationships xmlns="http://schemas.openxmlformats.org/package/2006/relationships"><Relationship Type="http://schemas.openxmlformats.org/officeDocument/2006/relationships/notesSlide" Target="/ppt/notesSlides/notesSlide1820.xml" Id="rId2" /><Relationship Type="http://schemas.openxmlformats.org/officeDocument/2006/relationships/slideLayout" Target="/ppt/slideLayouts/slideLayout189.xml" Id="rId1" /></Relationships>
</file>

<file path=ppt/slides/_rels/slide1915.xml.rels>&#65279;<?xml version="1.0" encoding="utf-8"?><Relationships xmlns="http://schemas.openxmlformats.org/package/2006/relationships"><Relationship Type="http://schemas.openxmlformats.org/officeDocument/2006/relationships/notesSlide" Target="/ppt/notesSlides/notesSlide1915.xml" Id="rId2" /><Relationship Type="http://schemas.openxmlformats.org/officeDocument/2006/relationships/slideLayout" Target="/ppt/slideLayouts/slideLayout191.xml" Id="rId1" /></Relationships>
</file>

<file path=ppt/slides/_rels/slide2012.xml.rels>&#65279;<?xml version="1.0" encoding="utf-8"?><Relationships xmlns="http://schemas.openxmlformats.org/package/2006/relationships"><Relationship Type="http://schemas.openxmlformats.org/officeDocument/2006/relationships/notesSlide" Target="/ppt/notesSlides/notesSlide2012.xml" Id="rId2" /><Relationship Type="http://schemas.openxmlformats.org/officeDocument/2006/relationships/slideLayout" Target="/ppt/slideLayouts/slideLayout191.xml" Id="rId1" /></Relationships>
</file>

<file path=ppt/slides/_rels/slide210.xml.rels>&#65279;<?xml version="1.0" encoding="utf-8"?><Relationships xmlns="http://schemas.openxmlformats.org/package/2006/relationships"><Relationship Type="http://schemas.openxmlformats.org/officeDocument/2006/relationships/notesSlide" Target="/ppt/notesSlides/notesSlide210.xml" Id="rId2" /><Relationship Type="http://schemas.openxmlformats.org/officeDocument/2006/relationships/slideLayout" Target="/ppt/slideLayouts/slideLayout191.xml" Id="rId1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notesSlide" Target="/ppt/notesSlides/notesSlide35.xml" Id="rId2" /><Relationship Type="http://schemas.openxmlformats.org/officeDocument/2006/relationships/slideLayout" Target="/ppt/slideLayouts/slideLayout2212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191.xml" Id="rId1" /></Relationships>
</file>

<file path=ppt/slides/_rels/slide518.xml.rels>&#65279;<?xml version="1.0" encoding="utf-8"?><Relationships xmlns="http://schemas.openxmlformats.org/package/2006/relationships"><Relationship Type="http://schemas.openxmlformats.org/officeDocument/2006/relationships/notesSlide" Target="/ppt/notesSlides/notesSlide518.xml" Id="rId2" /><Relationship Type="http://schemas.openxmlformats.org/officeDocument/2006/relationships/slideLayout" Target="/ppt/slideLayouts/slideLayout191.xml" Id="rId1" /></Relationships>
</file>

<file path=ppt/slides/_rels/slide616.xml.rels>&#65279;<?xml version="1.0" encoding="utf-8"?><Relationships xmlns="http://schemas.openxmlformats.org/package/2006/relationships"><Relationship Type="http://schemas.openxmlformats.org/officeDocument/2006/relationships/notesSlide" Target="/ppt/notesSlides/notesSlide616.xml" Id="rId2" /><Relationship Type="http://schemas.openxmlformats.org/officeDocument/2006/relationships/slideLayout" Target="/ppt/slideLayouts/slideLayout126.xml" Id="rId1" /></Relationships>
</file>

<file path=ppt/slides/_rels/slide711.xml.rels>&#65279;<?xml version="1.0" encoding="utf-8"?><Relationships xmlns="http://schemas.openxmlformats.org/package/2006/relationships"><Relationship Type="http://schemas.openxmlformats.org/officeDocument/2006/relationships/notesSlide" Target="/ppt/notesSlides/notesSlide711.xml" Id="rId2" /><Relationship Type="http://schemas.openxmlformats.org/officeDocument/2006/relationships/slideLayout" Target="/ppt/slideLayouts/slideLayout529.xml" Id="rId1" /></Relationships>
</file>

<file path=ppt/slides/_rels/slide86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86.xml" Id="rId2" /><Relationship Type="http://schemas.openxmlformats.org/officeDocument/2006/relationships/slideLayout" Target="/ppt/slideLayouts/slideLayout218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chart" Target="/ppt/charts/chart11.xml" Id="rId3" /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218.xml" Id="rId1" /></Relationships>
</file>

<file path=ppt/slides/slide10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พื้นที่การค้นคว้าที่สอง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ชื่อสมาชิกกลุ่ม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เนื้อหาการสนับสนุน</a:t>
            </a:r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หัวเรื่อง	</a:t>
            </a:r>
          </a:p>
        </p:txBody>
      </p:sp>
      <p:sp>
        <p:nvSpPr>
          <p:cNvPr id="7" name="ตัวแทนเนื้อหา 6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ข้อมูลในรายการ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ข้อมูลในรายการ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ข้อมูลในรายการ</a:t>
            </a:r>
          </a:p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หัวเรื่อง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ข้อมูลในรายการ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ข้อมูลในรายการ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ข้อมูลในรายการ</a:t>
            </a:r>
          </a:p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ชื่อโครงการ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ชื่อและหมายเลขชั้นเรียน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ผู้สอน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ชื่อสมาชิกกลุ่ม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เนื้อหาการสนับสนุน</a:t>
            </a:r>
          </a:p>
        </p:txBody>
      </p:sp>
      <p:graphicFrame>
        <p:nvGraphicFramePr>
          <p:cNvPr id="14" name="ตัวแทนเนื้อหา 13" title="ไดอะแกรมวงกลมแบบกางออกของ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219533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ตัวแทนข้อความ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ใบแจ้งยอดเพิ่มเติม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เนื้อหาการสนับสนุน</a:t>
            </a:r>
          </a:p>
        </p:txBody>
      </p:sp>
      <p:graphicFrame>
        <p:nvGraphicFramePr>
          <p:cNvPr id="4" name="ตัวแทนเนื้อหา 3" title="ตัวอย่างตารางที่มี 4 คอลัมน์และ 5 แถว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187466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หัวเรื่อง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หัวเรื่อง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หัวเรื่อง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หัวเรื่อง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290"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h-th" baseline="0" noProof="0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ข้อความ</a:t>
                      </a:r>
                    </a:p>
                  </a:txBody>
                  <a:tcPr marL="81748" marR="817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พื้นที่การค้นคว้าที่สาม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ชื่อสมาชิกกลุ่ม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เนื้อหาการสนับสนุน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หัวเรื่อง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ข้อมูลในรายการ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ข้อมูลในรายการ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ข้อมูลในรายการ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หัวเรื่อง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ข้อมูลในรายการ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ข้อมูลในรายการ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ข้อมูลในรายการ</a:t>
            </a:r>
          </a:p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การสังเกตข้อมูล</a:t>
            </a:r>
          </a:p>
        </p:txBody>
      </p:sp>
      <p:graphicFrame>
        <p:nvGraphicFramePr>
          <p:cNvPr id="6" name="ตัวแทนเนื้อหา 5" title="ตัวอย่างแผนภูมิเส้น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697162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</a:t>
            </a:r>
            <a:b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การสังเกต</a:t>
            </a:r>
          </a:p>
        </p:txBody>
      </p:sp>
      <p:graphicFrame>
        <p:nvGraphicFramePr>
          <p:cNvPr id="7" name="ตัวแทนเนื้อหา 6" title="ตัวอย่างแผนภูมิวงกลม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535838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ตัวแทนข้อความ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ใบแจ้งยอดเพิ่มเติม</a:t>
            </a:r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สรุปโครงการ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ใบแจ้งยอดเพิ่มเติม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สรุป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ข้อมูลสรุปสั้นๆ เกี่ยวกับสิ่งที่คุณค้นพบโดยยึดตามการค้นคว้า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ภาคผนวก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งานที่อ้างถึง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ข้อมูลการสนับสนุนเพิ่มเติม</a:t>
            </a:r>
          </a:p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กำหนดการ / หัวข้อ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คำอธิบายของโครงการ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วิธีการของโครงการ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การค้นพบ/ผลลัพธ์สำคัญ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ข้อมูลเจาะลึกการวิจัย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ข้อสรุป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คำอธิบายของโครงการ</a:t>
            </a:r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วัตถุประสงค์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เพิ่มวัตถุประสงค์ของคุณที่นี่</a:t>
            </a:r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ผลลัพธ์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เพิ่มผลลัพธ์ของคุณที่นี่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กระบวนการ/วิธีการ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กระบวนการ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สมมติฐานสำคัญ</a:t>
            </a:r>
          </a:p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การค้นพบ/ผลลัพธ์สำคัญ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ผลลัพธ์ 1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ผลลัพธ์ 2</a:t>
            </a:r>
          </a:p>
          <a:p>
            <a:pPr rtl="0"/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ผลลัพธ์ 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h-TH"/>
              <a:t>พื้นที่การค้นคว้าแรก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th-TH"/>
              <a:t>ชื่อสมาชิกกลุ่ม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/>
              <a:t>เนื้อหาการสนับสนุน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h-TH"/>
              <a:t>หัวเรื่อง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th-TH" dirty="0"/>
              <a:t>ข้อมูลในรายการ</a:t>
            </a:r>
          </a:p>
          <a:p>
            <a:pPr rtl="0"/>
            <a:r>
              <a:rPr lang="th-TH" dirty="0"/>
              <a:t>ข้อมูลในรายการ</a:t>
            </a:r>
          </a:p>
          <a:p>
            <a:pPr rtl="0"/>
            <a:r>
              <a:rPr lang="th-TH" dirty="0"/>
              <a:t>ข้อมูลในรายการ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th-TH"/>
              <a:t>หัวเรื่อง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r>
              <a:rPr lang="th-TH"/>
              <a:t>ข้อมูลในรายการ</a:t>
            </a:r>
          </a:p>
          <a:p>
            <a:pPr rtl="0"/>
            <a:r>
              <a:rPr lang="th-TH"/>
              <a:t>ข้อมูลในรายการ</a:t>
            </a:r>
          </a:p>
          <a:p>
            <a:pPr rtl="0"/>
            <a:r>
              <a:rPr lang="th-TH"/>
              <a:t>ข้อมูลในรายการ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dirty="0"/>
              <a:t>เนื้อหาการสนับสนุน</a:t>
            </a:r>
          </a:p>
        </p:txBody>
      </p:sp>
      <p:graphicFrame>
        <p:nvGraphicFramePr>
          <p:cNvPr id="5" name="ตัวแทนเนื้อหา 4" title="ไดอะแกรมกระบวนการโดยละเอียดของ 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647525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dirty="0"/>
              <a:t>การสังเกตข้อมูล</a:t>
            </a:r>
          </a:p>
        </p:txBody>
      </p:sp>
      <p:graphicFrame>
        <p:nvGraphicFramePr>
          <p:cNvPr id="7" name="ตัวแทนเนื้อหา 6" title="ตัวอย่างแผนภูมิคอลัมน์แบบกลุ่ม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235129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3.xml><?xml version="1.0" encoding="utf-8"?>
<a:theme xmlns:a="http://schemas.openxmlformats.org/drawingml/2006/main" name="เบอร์ลิน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2.xml><?xml version="1.0" encoding="utf-8"?>
<a:theme xmlns:a="http://schemas.openxmlformats.org/drawingml/2006/main" name="1_เบอร์ลิน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6.xml><?xml version="1.0" encoding="utf-8"?>
<a:theme xmlns:a="http://schemas.openxmlformats.org/drawingml/2006/main" name="2_เบอร์ลิน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4.xml><?xml version="1.0" encoding="utf-8"?>
<a:theme xmlns:a="http://schemas.openxmlformats.org/drawingml/2006/main" name="3_เบอร์ลิน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5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60</ap:TotalTime>
  <ap:Words>397</ap:Words>
  <ap:PresentationFormat>แบบจอกว้าง</ap:PresentationFormat>
  <ap:Paragraphs>131</ap:Paragraphs>
  <ap:Slides>20</ap:Slides>
  <ap:Notes>20</ap:Notes>
  <ap:HiddenSlides>0</ap:HiddenSlides>
  <ap:MMClips>0</ap:MMClips>
  <ap:ScaleCrop>false</ap:ScaleCrop>
  <ap:HeadingPairs>
    <vt:vector baseType="variant" size="6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4</vt:i4>
      </vt:variant>
      <vt:variant>
        <vt:lpstr>ชื่อเรื่องสไลด์</vt:lpstr>
      </vt:variant>
      <vt:variant>
        <vt:i4>20</vt:i4>
      </vt:variant>
    </vt:vector>
  </ap:HeadingPairs>
  <ap:TitlesOfParts>
    <vt:vector baseType="lpstr" size="27">
      <vt:lpstr>Arial</vt:lpstr>
      <vt:lpstr>Leelawadee</vt:lpstr>
      <vt:lpstr>Trebuchet MS</vt:lpstr>
      <vt:lpstr>เบอร์ลิน</vt:lpstr>
      <vt:lpstr>1_เบอร์ลิน</vt:lpstr>
      <vt:lpstr>2_เบอร์ลิน</vt:lpstr>
      <vt:lpstr>3_เบอร์ลิน</vt:lpstr>
      <vt:lpstr>ชื่อโครงการ</vt:lpstr>
      <vt:lpstr>กำหนดการ / หัวข้อ</vt:lpstr>
      <vt:lpstr>คำอธิบายของโครงการ</vt:lpstr>
      <vt:lpstr>กระบวนการ/วิธีการ</vt:lpstr>
      <vt:lpstr>การค้นพบ/ผลลัพธ์สำคัญ</vt:lpstr>
      <vt:lpstr>พื้นที่การค้นคว้าแรก</vt:lpstr>
      <vt:lpstr>เนื้อหาการสนับสนุน</vt:lpstr>
      <vt:lpstr>เนื้อหาการสนับสนุน</vt:lpstr>
      <vt:lpstr>การสังเกตข้อมูล</vt:lpstr>
      <vt:lpstr>พื้นที่การค้นคว้าที่สอง</vt:lpstr>
      <vt:lpstr>เนื้อหาการสนับสนุน</vt:lpstr>
      <vt:lpstr>เนื้อหาการสนับสนุน</vt:lpstr>
      <vt:lpstr>เนื้อหาการสนับสนุน</vt:lpstr>
      <vt:lpstr>พื้นที่การค้นคว้าที่สาม</vt:lpstr>
      <vt:lpstr>เนื้อหาการสนับสนุน</vt:lpstr>
      <vt:lpstr>การสังเกตข้อมูล</vt:lpstr>
      <vt:lpstr>ข้อมูล การสังเกต</vt:lpstr>
      <vt:lpstr>สรุปโครงการ</vt:lpstr>
      <vt:lpstr>สรุป</vt:lpstr>
      <vt:lpstr>ภาคผนวก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2014-04-17T23:07:25Z</dcterms:created>
  <dcterms:modified xsi:type="dcterms:W3CDTF">2021-09-09T06:28:38Z</dcterms:modified>
</cp:coreProperties>
</file>