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handoutMasterIdLst>
    <p:handoutMasterId r:id="rId17"/>
  </p:handout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69012ECD-51FC-41F1-AA8D-1B2483CD663E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23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318" y="102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h-TH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ชุดข้อมูล 1</c:v>
                </c:pt>
              </c:strCache>
            </c:strRef>
          </c:tx>
          <c:spPr>
            <a:solidFill>
              <a:schemeClr val="accent1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ชุดข้อมูล 2</c:v>
                </c:pt>
              </c:strCache>
            </c:strRef>
          </c:tx>
          <c:spPr>
            <a:solidFill>
              <a:schemeClr val="accent2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ชุดข้อมูล 3</c:v>
                </c:pt>
              </c:strCache>
            </c:strRef>
          </c:tx>
          <c:spPr>
            <a:solidFill>
              <a:schemeClr val="accent3">
                <a:alpha val="70000"/>
              </a:schemeClr>
            </a:solidFill>
            <a:ln>
              <a:noFill/>
            </a:ln>
            <a:effectLst/>
          </c:spPr>
          <c:invertIfNegative val="0"/>
          <c:cat>
            <c:strRef>
              <c:f>Sheet1!$A$2:$A$5</c:f>
              <c:strCache>
                <c:ptCount val="4"/>
                <c:pt idx="0">
                  <c:v>ประเภท 1</c:v>
                </c:pt>
                <c:pt idx="1">
                  <c:v>ประเภท 2</c:v>
                </c:pt>
                <c:pt idx="2">
                  <c:v>ประเภท 3</c:v>
                </c:pt>
                <c:pt idx="3">
                  <c:v>ประเภท 4</c:v>
                </c:pt>
              </c:strCache>
            </c:strRef>
          </c:cat>
          <c:val>
            <c:numRef>
              <c:f>Sheet1!$D$2:$D$5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overlap val="25"/>
        <c:axId val="172679280"/>
        <c:axId val="172679840"/>
      </c:barChart>
      <c:catAx>
        <c:axId val="1726792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587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172679840"/>
        <c:crosses val="autoZero"/>
        <c:auto val="1"/>
        <c:lblAlgn val="ctr"/>
        <c:lblOffset val="100"/>
        <c:noMultiLvlLbl val="0"/>
      </c:catAx>
      <c:valAx>
        <c:axId val="17267984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tx1">
                    <a:lumMod val="65000"/>
                    <a:lumOff val="35000"/>
                  </a:schemeClr>
                </a:solidFill>
                <a:latin typeface="Leelawadee" panose="020B0502040204020203" pitchFamily="34" charset="-34"/>
                <a:ea typeface="+mn-ea"/>
                <a:cs typeface="Leelawadee" panose="020B0502040204020203" pitchFamily="34" charset="-34"/>
              </a:defRPr>
            </a:pPr>
            <a:endParaRPr lang="th-TH"/>
          </a:p>
        </c:txPr>
        <c:crossAx val="1726792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Leelawadee" panose="020B0502040204020203" pitchFamily="34" charset="-34"/>
              <a:ea typeface="+mn-ea"/>
              <a:cs typeface="Leelawadee" panose="020B0502040204020203" pitchFamily="34" charset="-34"/>
            </a:defRPr>
          </a:pPr>
          <a:endParaRPr lang="th-TH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>
          <a:latin typeface="Leelawadee" panose="020B0502040204020203" pitchFamily="34" charset="-34"/>
          <a:cs typeface="Leelawadee" panose="020B0502040204020203" pitchFamily="34" charset="-34"/>
        </a:defRPr>
      </a:pPr>
      <a:endParaRPr lang="th-TH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587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1197" kern="1200" cap="none" spc="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bg1"/>
    </cs:fontRef>
    <cs:spPr>
      <a:solidFill>
        <a:schemeClr val="tx1">
          <a:lumMod val="50000"/>
          <a:lumOff val="50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8575" cap="rnd">
        <a:solidFill>
          <a:schemeClr val="phClr">
            <a:alpha val="70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70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 baseline="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128" b="0" i="0" kern="1200" cap="none" spc="5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587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A7B0222-61A7-4AC3-B8A1-55726EB0E6FA}" type="doc">
      <dgm:prSet loTypeId="urn:microsoft.com/office/officeart/2011/layout/HexagonRadial" loCatId="cycle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5DBE733-58F8-4033-8CFB-FFFFE640A03E}">
      <dgm:prSet phldrT="[ข้อความ]"/>
      <dgm:spPr/>
      <dgm:t>
        <a:bodyPr/>
        <a:lstStyle/>
        <a:p>
          <a:r>
            <a:rPr lang="th-TH" dirty="0"/>
            <a:t>กลุ่ม 1</a:t>
          </a:r>
        </a:p>
      </dgm:t>
    </dgm:pt>
    <dgm:pt modelId="{DEC19D51-529E-4667-8EDD-B24C688DD3A4}" type="parTrans" cxnId="{536F3653-1261-4E17-BCAC-22DCEB3EDF33}">
      <dgm:prSet/>
      <dgm:spPr/>
      <dgm:t>
        <a:bodyPr/>
        <a:lstStyle/>
        <a:p>
          <a:endParaRPr lang="th-TH"/>
        </a:p>
      </dgm:t>
    </dgm:pt>
    <dgm:pt modelId="{6E39C753-D22C-4715-9D0A-B237BEB60CDF}" type="sibTrans" cxnId="{536F3653-1261-4E17-BCAC-22DCEB3EDF33}">
      <dgm:prSet/>
      <dgm:spPr/>
      <dgm:t>
        <a:bodyPr/>
        <a:lstStyle/>
        <a:p>
          <a:endParaRPr lang="th-TH"/>
        </a:p>
      </dgm:t>
    </dgm:pt>
    <dgm:pt modelId="{7059DE91-9AC2-4DEF-838F-907CE8D68548}">
      <dgm:prSet phldrT="[ข้อความ]"/>
      <dgm:spPr/>
      <dgm:t>
        <a:bodyPr/>
        <a:lstStyle/>
        <a:p>
          <a:r>
            <a:rPr lang="th-TH"/>
            <a:t>งาน</a:t>
          </a:r>
        </a:p>
      </dgm:t>
    </dgm:pt>
    <dgm:pt modelId="{4968AAC2-04FF-4BAB-AC22-2EB09A4AC351}" type="parTrans" cxnId="{02C597FB-9525-4A76-8FA5-40AB103C6E46}">
      <dgm:prSet/>
      <dgm:spPr/>
      <dgm:t>
        <a:bodyPr/>
        <a:lstStyle/>
        <a:p>
          <a:endParaRPr lang="th-TH"/>
        </a:p>
      </dgm:t>
    </dgm:pt>
    <dgm:pt modelId="{C4744FB1-3692-4E7E-B3DF-380239519421}" type="sibTrans" cxnId="{02C597FB-9525-4A76-8FA5-40AB103C6E46}">
      <dgm:prSet/>
      <dgm:spPr/>
      <dgm:t>
        <a:bodyPr/>
        <a:lstStyle/>
        <a:p>
          <a:endParaRPr lang="th-TH"/>
        </a:p>
      </dgm:t>
    </dgm:pt>
    <dgm:pt modelId="{32B965C3-1914-4CF4-8E5B-4E6519B2EB6B}">
      <dgm:prSet phldrT="[ข้อความ]"/>
      <dgm:spPr/>
      <dgm:t>
        <a:bodyPr/>
        <a:lstStyle/>
        <a:p>
          <a:r>
            <a:rPr lang="th-TH"/>
            <a:t>งาน</a:t>
          </a:r>
        </a:p>
      </dgm:t>
    </dgm:pt>
    <dgm:pt modelId="{BC644C63-61E5-4A55-971A-F725C421F0DE}" type="parTrans" cxnId="{857E99EB-6EC3-4F42-A22F-8962B6C7D06E}">
      <dgm:prSet/>
      <dgm:spPr/>
      <dgm:t>
        <a:bodyPr/>
        <a:lstStyle/>
        <a:p>
          <a:endParaRPr lang="th-TH"/>
        </a:p>
      </dgm:t>
    </dgm:pt>
    <dgm:pt modelId="{AB3170DB-C340-4AFB-A73C-4B0780BB34AE}" type="sibTrans" cxnId="{857E99EB-6EC3-4F42-A22F-8962B6C7D06E}">
      <dgm:prSet/>
      <dgm:spPr/>
      <dgm:t>
        <a:bodyPr/>
        <a:lstStyle/>
        <a:p>
          <a:endParaRPr lang="th-TH"/>
        </a:p>
      </dgm:t>
    </dgm:pt>
    <dgm:pt modelId="{A334F331-6DC7-4A23-B461-6B3A5D212575}">
      <dgm:prSet phldrT="[ข้อความ]"/>
      <dgm:spPr/>
      <dgm:t>
        <a:bodyPr/>
        <a:lstStyle/>
        <a:p>
          <a:r>
            <a:rPr lang="th-TH"/>
            <a:t>งาน</a:t>
          </a:r>
        </a:p>
      </dgm:t>
    </dgm:pt>
    <dgm:pt modelId="{CBE2C959-97DB-489A-9AC6-E84ACB38F4C8}" type="parTrans" cxnId="{C02B269D-9C96-47FB-9DE7-FB0912D328D4}">
      <dgm:prSet/>
      <dgm:spPr/>
      <dgm:t>
        <a:bodyPr/>
        <a:lstStyle/>
        <a:p>
          <a:endParaRPr lang="th-TH"/>
        </a:p>
      </dgm:t>
    </dgm:pt>
    <dgm:pt modelId="{B7850B6E-5DEF-482B-982B-DCB89930E486}" type="sibTrans" cxnId="{C02B269D-9C96-47FB-9DE7-FB0912D328D4}">
      <dgm:prSet/>
      <dgm:spPr/>
      <dgm:t>
        <a:bodyPr/>
        <a:lstStyle/>
        <a:p>
          <a:endParaRPr lang="th-TH"/>
        </a:p>
      </dgm:t>
    </dgm:pt>
    <dgm:pt modelId="{3ED00B4E-3800-4316-8925-76FCA9E723E2}">
      <dgm:prSet phldrT="[ข้อความ]"/>
      <dgm:spPr/>
      <dgm:t>
        <a:bodyPr/>
        <a:lstStyle/>
        <a:p>
          <a:r>
            <a:rPr lang="th-TH"/>
            <a:t>งาน</a:t>
          </a:r>
        </a:p>
      </dgm:t>
    </dgm:pt>
    <dgm:pt modelId="{727DD9C8-B62F-4F35-A496-7AF63EE3B6F2}" type="parTrans" cxnId="{E8039605-CB48-4C57-806C-2A3A82A57DDF}">
      <dgm:prSet/>
      <dgm:spPr/>
      <dgm:t>
        <a:bodyPr/>
        <a:lstStyle/>
        <a:p>
          <a:endParaRPr lang="th-TH"/>
        </a:p>
      </dgm:t>
    </dgm:pt>
    <dgm:pt modelId="{F9919689-3187-437B-B7FC-94F014368EB9}" type="sibTrans" cxnId="{E8039605-CB48-4C57-806C-2A3A82A57DDF}">
      <dgm:prSet/>
      <dgm:spPr/>
      <dgm:t>
        <a:bodyPr/>
        <a:lstStyle/>
        <a:p>
          <a:endParaRPr lang="th-TH"/>
        </a:p>
      </dgm:t>
    </dgm:pt>
    <dgm:pt modelId="{B9F01F5C-B9D1-43F7-B044-400EA49DB08C}">
      <dgm:prSet phldrT="[ข้อความ]"/>
      <dgm:spPr/>
      <dgm:t>
        <a:bodyPr/>
        <a:lstStyle/>
        <a:p>
          <a:r>
            <a:rPr lang="th-TH"/>
            <a:t>งาน</a:t>
          </a:r>
        </a:p>
      </dgm:t>
    </dgm:pt>
    <dgm:pt modelId="{016C3059-FB2D-4202-B236-6B98FDD6BCBB}" type="parTrans" cxnId="{9FA4F12F-419F-43BE-A2E1-DBAE8FA2102E}">
      <dgm:prSet/>
      <dgm:spPr/>
      <dgm:t>
        <a:bodyPr/>
        <a:lstStyle/>
        <a:p>
          <a:endParaRPr lang="th-TH"/>
        </a:p>
      </dgm:t>
    </dgm:pt>
    <dgm:pt modelId="{B6EB7BA1-C6D5-4F89-B1C3-7565F8553DA6}" type="sibTrans" cxnId="{9FA4F12F-419F-43BE-A2E1-DBAE8FA2102E}">
      <dgm:prSet/>
      <dgm:spPr/>
      <dgm:t>
        <a:bodyPr/>
        <a:lstStyle/>
        <a:p>
          <a:endParaRPr lang="th-TH"/>
        </a:p>
      </dgm:t>
    </dgm:pt>
    <dgm:pt modelId="{BCEF7F53-FE75-4BB5-9299-06D915C50A63}">
      <dgm:prSet phldrT="[ข้อความ]"/>
      <dgm:spPr/>
      <dgm:t>
        <a:bodyPr/>
        <a:lstStyle/>
        <a:p>
          <a:r>
            <a:rPr lang="th-TH" dirty="0"/>
            <a:t>งาน</a:t>
          </a:r>
        </a:p>
      </dgm:t>
    </dgm:pt>
    <dgm:pt modelId="{C954942D-36E1-4476-A621-D1759EE60D22}" type="parTrans" cxnId="{22445163-AC22-4C2D-A75E-19404B9BF967}">
      <dgm:prSet/>
      <dgm:spPr/>
      <dgm:t>
        <a:bodyPr/>
        <a:lstStyle/>
        <a:p>
          <a:endParaRPr lang="th-TH"/>
        </a:p>
      </dgm:t>
    </dgm:pt>
    <dgm:pt modelId="{3E3195F7-AC1A-44C8-A6D7-18CC260A486E}" type="sibTrans" cxnId="{22445163-AC22-4C2D-A75E-19404B9BF967}">
      <dgm:prSet/>
      <dgm:spPr/>
      <dgm:t>
        <a:bodyPr/>
        <a:lstStyle/>
        <a:p>
          <a:endParaRPr lang="th-TH"/>
        </a:p>
      </dgm:t>
    </dgm:pt>
    <dgm:pt modelId="{8E085EBD-1ED4-482D-97E2-CA43262C4BF3}" type="pres">
      <dgm:prSet presAssocID="{9A7B0222-61A7-4AC3-B8A1-55726EB0E6FA}" presName="Name0" presStyleCnt="0">
        <dgm:presLayoutVars>
          <dgm:chMax val="1"/>
          <dgm:chPref val="1"/>
          <dgm:dir/>
          <dgm:animOne val="branch"/>
          <dgm:animLvl val="lvl"/>
        </dgm:presLayoutVars>
      </dgm:prSet>
      <dgm:spPr/>
      <dgm:t>
        <a:bodyPr/>
        <a:lstStyle/>
        <a:p>
          <a:endParaRPr lang="th-TH"/>
        </a:p>
      </dgm:t>
    </dgm:pt>
    <dgm:pt modelId="{B7DECB3B-107A-476B-AFC4-3D2647B9983A}" type="pres">
      <dgm:prSet presAssocID="{B5DBE733-58F8-4033-8CFB-FFFFE640A03E}" presName="Parent" presStyleLbl="node0" presStyleIdx="0" presStyleCnt="1">
        <dgm:presLayoutVars>
          <dgm:chMax val="6"/>
          <dgm:chPref val="6"/>
        </dgm:presLayoutVars>
      </dgm:prSet>
      <dgm:spPr/>
      <dgm:t>
        <a:bodyPr/>
        <a:lstStyle/>
        <a:p>
          <a:endParaRPr lang="th-TH"/>
        </a:p>
      </dgm:t>
    </dgm:pt>
    <dgm:pt modelId="{F53A252C-E280-430A-BFAD-9402CC0942DF}" type="pres">
      <dgm:prSet presAssocID="{7059DE91-9AC2-4DEF-838F-907CE8D68548}" presName="Accent1" presStyleCnt="0"/>
      <dgm:spPr/>
      <dgm:t>
        <a:bodyPr/>
        <a:lstStyle/>
        <a:p>
          <a:endParaRPr lang="th-TH"/>
        </a:p>
      </dgm:t>
    </dgm:pt>
    <dgm:pt modelId="{538A89EC-3010-477E-9950-70EE1F66A7CE}" type="pres">
      <dgm:prSet presAssocID="{7059DE91-9AC2-4DEF-838F-907CE8D68548}" presName="Accent" presStyleLbl="bgShp" presStyleIdx="0" presStyleCnt="6"/>
      <dgm:spPr/>
      <dgm:t>
        <a:bodyPr/>
        <a:lstStyle/>
        <a:p>
          <a:endParaRPr lang="th-TH"/>
        </a:p>
      </dgm:t>
    </dgm:pt>
    <dgm:pt modelId="{11D20EFE-8F6B-420F-86CA-7F3F82A375A2}" type="pres">
      <dgm:prSet presAssocID="{7059DE91-9AC2-4DEF-838F-907CE8D68548}" presName="Child1" presStyleLbl="node1" presStyleIdx="0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2EBD5B43-4E61-4A6E-9305-8CDF66D0C526}" type="pres">
      <dgm:prSet presAssocID="{32B965C3-1914-4CF4-8E5B-4E6519B2EB6B}" presName="Accent2" presStyleCnt="0"/>
      <dgm:spPr/>
      <dgm:t>
        <a:bodyPr/>
        <a:lstStyle/>
        <a:p>
          <a:endParaRPr lang="th-TH"/>
        </a:p>
      </dgm:t>
    </dgm:pt>
    <dgm:pt modelId="{BFB85434-77DB-45BE-8D7F-460FD0CD5189}" type="pres">
      <dgm:prSet presAssocID="{32B965C3-1914-4CF4-8E5B-4E6519B2EB6B}" presName="Accent" presStyleLbl="bgShp" presStyleIdx="1" presStyleCnt="6"/>
      <dgm:spPr/>
      <dgm:t>
        <a:bodyPr/>
        <a:lstStyle/>
        <a:p>
          <a:endParaRPr lang="th-TH"/>
        </a:p>
      </dgm:t>
    </dgm:pt>
    <dgm:pt modelId="{B6377B03-92CF-4860-8168-C601FA12EF07}" type="pres">
      <dgm:prSet presAssocID="{32B965C3-1914-4CF4-8E5B-4E6519B2EB6B}" presName="Child2" presStyleLbl="node1" presStyleIdx="1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755A42C6-9F9F-4445-B05D-386E65FBA305}" type="pres">
      <dgm:prSet presAssocID="{A334F331-6DC7-4A23-B461-6B3A5D212575}" presName="Accent3" presStyleCnt="0"/>
      <dgm:spPr/>
      <dgm:t>
        <a:bodyPr/>
        <a:lstStyle/>
        <a:p>
          <a:endParaRPr lang="th-TH"/>
        </a:p>
      </dgm:t>
    </dgm:pt>
    <dgm:pt modelId="{910F8132-28BB-4465-AFC2-04FB2FC51882}" type="pres">
      <dgm:prSet presAssocID="{A334F331-6DC7-4A23-B461-6B3A5D212575}" presName="Accent" presStyleLbl="bgShp" presStyleIdx="2" presStyleCnt="6"/>
      <dgm:spPr/>
      <dgm:t>
        <a:bodyPr/>
        <a:lstStyle/>
        <a:p>
          <a:endParaRPr lang="th-TH"/>
        </a:p>
      </dgm:t>
    </dgm:pt>
    <dgm:pt modelId="{53826000-B0F4-464F-93E7-456C62C944D8}" type="pres">
      <dgm:prSet presAssocID="{A334F331-6DC7-4A23-B461-6B3A5D212575}" presName="Child3" presStyleLbl="node1" presStyleIdx="2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A31392E-372A-4C33-9774-1A31B2873045}" type="pres">
      <dgm:prSet presAssocID="{3ED00B4E-3800-4316-8925-76FCA9E723E2}" presName="Accent4" presStyleCnt="0"/>
      <dgm:spPr/>
      <dgm:t>
        <a:bodyPr/>
        <a:lstStyle/>
        <a:p>
          <a:endParaRPr lang="th-TH"/>
        </a:p>
      </dgm:t>
    </dgm:pt>
    <dgm:pt modelId="{BC3E8580-27F4-45F8-A191-1A3C0A9EC309}" type="pres">
      <dgm:prSet presAssocID="{3ED00B4E-3800-4316-8925-76FCA9E723E2}" presName="Accent" presStyleLbl="bgShp" presStyleIdx="3" presStyleCnt="6"/>
      <dgm:spPr/>
      <dgm:t>
        <a:bodyPr/>
        <a:lstStyle/>
        <a:p>
          <a:endParaRPr lang="th-TH"/>
        </a:p>
      </dgm:t>
    </dgm:pt>
    <dgm:pt modelId="{52FBF32A-7E89-4A96-9F9C-4C3F40CF862D}" type="pres">
      <dgm:prSet presAssocID="{3ED00B4E-3800-4316-8925-76FCA9E723E2}" presName="Child4" presStyleLbl="node1" presStyleIdx="3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A5706ECD-E749-44B9-9918-5FBA7A6B2ECE}" type="pres">
      <dgm:prSet presAssocID="{B9F01F5C-B9D1-43F7-B044-400EA49DB08C}" presName="Accent5" presStyleCnt="0"/>
      <dgm:spPr/>
      <dgm:t>
        <a:bodyPr/>
        <a:lstStyle/>
        <a:p>
          <a:endParaRPr lang="th-TH"/>
        </a:p>
      </dgm:t>
    </dgm:pt>
    <dgm:pt modelId="{1144ACC3-EC5D-4BCB-98F5-41911FD32B42}" type="pres">
      <dgm:prSet presAssocID="{B9F01F5C-B9D1-43F7-B044-400EA49DB08C}" presName="Accent" presStyleLbl="bgShp" presStyleIdx="4" presStyleCnt="6"/>
      <dgm:spPr/>
      <dgm:t>
        <a:bodyPr/>
        <a:lstStyle/>
        <a:p>
          <a:endParaRPr lang="th-TH"/>
        </a:p>
      </dgm:t>
    </dgm:pt>
    <dgm:pt modelId="{31B99239-01AF-470D-AE87-798D4773AB49}" type="pres">
      <dgm:prSet presAssocID="{B9F01F5C-B9D1-43F7-B044-400EA49DB08C}" presName="Child5" presStyleLbl="node1" presStyleIdx="4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  <dgm:pt modelId="{ECA07DE4-6324-48C2-9F9A-F7C9704105F9}" type="pres">
      <dgm:prSet presAssocID="{BCEF7F53-FE75-4BB5-9299-06D915C50A63}" presName="Accent6" presStyleCnt="0"/>
      <dgm:spPr/>
      <dgm:t>
        <a:bodyPr/>
        <a:lstStyle/>
        <a:p>
          <a:endParaRPr lang="th-TH"/>
        </a:p>
      </dgm:t>
    </dgm:pt>
    <dgm:pt modelId="{18346946-B1E2-4E5F-831C-76BAD6CFCA92}" type="pres">
      <dgm:prSet presAssocID="{BCEF7F53-FE75-4BB5-9299-06D915C50A63}" presName="Accent" presStyleLbl="bgShp" presStyleIdx="5" presStyleCnt="6"/>
      <dgm:spPr/>
      <dgm:t>
        <a:bodyPr/>
        <a:lstStyle/>
        <a:p>
          <a:endParaRPr lang="th-TH"/>
        </a:p>
      </dgm:t>
    </dgm:pt>
    <dgm:pt modelId="{82A90493-6895-4BFA-9922-F0AEB2B00E2C}" type="pres">
      <dgm:prSet presAssocID="{BCEF7F53-FE75-4BB5-9299-06D915C50A63}" presName="Child6" presStyleLbl="node1" presStyleIdx="5" presStyleCnt="6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h-TH"/>
        </a:p>
      </dgm:t>
    </dgm:pt>
  </dgm:ptLst>
  <dgm:cxnLst>
    <dgm:cxn modelId="{C02B269D-9C96-47FB-9DE7-FB0912D328D4}" srcId="{B5DBE733-58F8-4033-8CFB-FFFFE640A03E}" destId="{A334F331-6DC7-4A23-B461-6B3A5D212575}" srcOrd="2" destOrd="0" parTransId="{CBE2C959-97DB-489A-9AC6-E84ACB38F4C8}" sibTransId="{B7850B6E-5DEF-482B-982B-DCB89930E486}"/>
    <dgm:cxn modelId="{FEA2B1C9-2B5F-4409-B23B-E922D1BE3842}" type="presOf" srcId="{7059DE91-9AC2-4DEF-838F-907CE8D68548}" destId="{11D20EFE-8F6B-420F-86CA-7F3F82A375A2}" srcOrd="0" destOrd="0" presId="urn:microsoft.com/office/officeart/2011/layout/HexagonRadial"/>
    <dgm:cxn modelId="{E8039605-CB48-4C57-806C-2A3A82A57DDF}" srcId="{B5DBE733-58F8-4033-8CFB-FFFFE640A03E}" destId="{3ED00B4E-3800-4316-8925-76FCA9E723E2}" srcOrd="3" destOrd="0" parTransId="{727DD9C8-B62F-4F35-A496-7AF63EE3B6F2}" sibTransId="{F9919689-3187-437B-B7FC-94F014368EB9}"/>
    <dgm:cxn modelId="{46CE761A-F096-4CCC-BE35-7E024FE10F6C}" type="presOf" srcId="{B9F01F5C-B9D1-43F7-B044-400EA49DB08C}" destId="{31B99239-01AF-470D-AE87-798D4773AB49}" srcOrd="0" destOrd="0" presId="urn:microsoft.com/office/officeart/2011/layout/HexagonRadial"/>
    <dgm:cxn modelId="{536F3653-1261-4E17-BCAC-22DCEB3EDF33}" srcId="{9A7B0222-61A7-4AC3-B8A1-55726EB0E6FA}" destId="{B5DBE733-58F8-4033-8CFB-FFFFE640A03E}" srcOrd="0" destOrd="0" parTransId="{DEC19D51-529E-4667-8EDD-B24C688DD3A4}" sibTransId="{6E39C753-D22C-4715-9D0A-B237BEB60CDF}"/>
    <dgm:cxn modelId="{857E99EB-6EC3-4F42-A22F-8962B6C7D06E}" srcId="{B5DBE733-58F8-4033-8CFB-FFFFE640A03E}" destId="{32B965C3-1914-4CF4-8E5B-4E6519B2EB6B}" srcOrd="1" destOrd="0" parTransId="{BC644C63-61E5-4A55-971A-F725C421F0DE}" sibTransId="{AB3170DB-C340-4AFB-A73C-4B0780BB34AE}"/>
    <dgm:cxn modelId="{EC56D12B-9371-4F12-B8FB-A8E807763182}" type="presOf" srcId="{3ED00B4E-3800-4316-8925-76FCA9E723E2}" destId="{52FBF32A-7E89-4A96-9F9C-4C3F40CF862D}" srcOrd="0" destOrd="0" presId="urn:microsoft.com/office/officeart/2011/layout/HexagonRadial"/>
    <dgm:cxn modelId="{94413C1D-4C05-490A-A9EF-2F3968ECF1FD}" type="presOf" srcId="{9A7B0222-61A7-4AC3-B8A1-55726EB0E6FA}" destId="{8E085EBD-1ED4-482D-97E2-CA43262C4BF3}" srcOrd="0" destOrd="0" presId="urn:microsoft.com/office/officeart/2011/layout/HexagonRadial"/>
    <dgm:cxn modelId="{22445163-AC22-4C2D-A75E-19404B9BF967}" srcId="{B5DBE733-58F8-4033-8CFB-FFFFE640A03E}" destId="{BCEF7F53-FE75-4BB5-9299-06D915C50A63}" srcOrd="5" destOrd="0" parTransId="{C954942D-36E1-4476-A621-D1759EE60D22}" sibTransId="{3E3195F7-AC1A-44C8-A6D7-18CC260A486E}"/>
    <dgm:cxn modelId="{9FA4F12F-419F-43BE-A2E1-DBAE8FA2102E}" srcId="{B5DBE733-58F8-4033-8CFB-FFFFE640A03E}" destId="{B9F01F5C-B9D1-43F7-B044-400EA49DB08C}" srcOrd="4" destOrd="0" parTransId="{016C3059-FB2D-4202-B236-6B98FDD6BCBB}" sibTransId="{B6EB7BA1-C6D5-4F89-B1C3-7565F8553DA6}"/>
    <dgm:cxn modelId="{19C09898-26CF-4F13-8369-E6AD95CF0644}" type="presOf" srcId="{32B965C3-1914-4CF4-8E5B-4E6519B2EB6B}" destId="{B6377B03-92CF-4860-8168-C601FA12EF07}" srcOrd="0" destOrd="0" presId="urn:microsoft.com/office/officeart/2011/layout/HexagonRadial"/>
    <dgm:cxn modelId="{02C597FB-9525-4A76-8FA5-40AB103C6E46}" srcId="{B5DBE733-58F8-4033-8CFB-FFFFE640A03E}" destId="{7059DE91-9AC2-4DEF-838F-907CE8D68548}" srcOrd="0" destOrd="0" parTransId="{4968AAC2-04FF-4BAB-AC22-2EB09A4AC351}" sibTransId="{C4744FB1-3692-4E7E-B3DF-380239519421}"/>
    <dgm:cxn modelId="{6AC2AF47-BC9B-47C0-8ACB-98BCF4EA4291}" type="presOf" srcId="{B5DBE733-58F8-4033-8CFB-FFFFE640A03E}" destId="{B7DECB3B-107A-476B-AFC4-3D2647B9983A}" srcOrd="0" destOrd="0" presId="urn:microsoft.com/office/officeart/2011/layout/HexagonRadial"/>
    <dgm:cxn modelId="{E0D61CA8-BEA6-4DBC-B17F-57375FDF1C0E}" type="presOf" srcId="{BCEF7F53-FE75-4BB5-9299-06D915C50A63}" destId="{82A90493-6895-4BFA-9922-F0AEB2B00E2C}" srcOrd="0" destOrd="0" presId="urn:microsoft.com/office/officeart/2011/layout/HexagonRadial"/>
    <dgm:cxn modelId="{6E70BA1A-7A6E-4B37-8717-44ED604A2F90}" type="presOf" srcId="{A334F331-6DC7-4A23-B461-6B3A5D212575}" destId="{53826000-B0F4-464F-93E7-456C62C944D8}" srcOrd="0" destOrd="0" presId="urn:microsoft.com/office/officeart/2011/layout/HexagonRadial"/>
    <dgm:cxn modelId="{AD1987B1-9685-4E72-85F0-7FBF08E4A980}" type="presParOf" srcId="{8E085EBD-1ED4-482D-97E2-CA43262C4BF3}" destId="{B7DECB3B-107A-476B-AFC4-3D2647B9983A}" srcOrd="0" destOrd="0" presId="urn:microsoft.com/office/officeart/2011/layout/HexagonRadial"/>
    <dgm:cxn modelId="{FCE54FFB-FFB5-4538-9B7F-E3CB38684959}" type="presParOf" srcId="{8E085EBD-1ED4-482D-97E2-CA43262C4BF3}" destId="{F53A252C-E280-430A-BFAD-9402CC0942DF}" srcOrd="1" destOrd="0" presId="urn:microsoft.com/office/officeart/2011/layout/HexagonRadial"/>
    <dgm:cxn modelId="{4E7A9A3C-9807-4EEA-97EE-4B74387685F1}" type="presParOf" srcId="{F53A252C-E280-430A-BFAD-9402CC0942DF}" destId="{538A89EC-3010-477E-9950-70EE1F66A7CE}" srcOrd="0" destOrd="0" presId="urn:microsoft.com/office/officeart/2011/layout/HexagonRadial"/>
    <dgm:cxn modelId="{09818076-BFD0-4520-A44F-A41FBF26AFBE}" type="presParOf" srcId="{8E085EBD-1ED4-482D-97E2-CA43262C4BF3}" destId="{11D20EFE-8F6B-420F-86CA-7F3F82A375A2}" srcOrd="2" destOrd="0" presId="urn:microsoft.com/office/officeart/2011/layout/HexagonRadial"/>
    <dgm:cxn modelId="{1A3F6DFB-DF55-43E4-A798-CEEAAEA8D1E5}" type="presParOf" srcId="{8E085EBD-1ED4-482D-97E2-CA43262C4BF3}" destId="{2EBD5B43-4E61-4A6E-9305-8CDF66D0C526}" srcOrd="3" destOrd="0" presId="urn:microsoft.com/office/officeart/2011/layout/HexagonRadial"/>
    <dgm:cxn modelId="{106F1836-B93F-4DFD-AACA-707A6B988FCF}" type="presParOf" srcId="{2EBD5B43-4E61-4A6E-9305-8CDF66D0C526}" destId="{BFB85434-77DB-45BE-8D7F-460FD0CD5189}" srcOrd="0" destOrd="0" presId="urn:microsoft.com/office/officeart/2011/layout/HexagonRadial"/>
    <dgm:cxn modelId="{D81568F1-CE3B-4384-AA5A-E243E5A13DC8}" type="presParOf" srcId="{8E085EBD-1ED4-482D-97E2-CA43262C4BF3}" destId="{B6377B03-92CF-4860-8168-C601FA12EF07}" srcOrd="4" destOrd="0" presId="urn:microsoft.com/office/officeart/2011/layout/HexagonRadial"/>
    <dgm:cxn modelId="{49B4D0E3-F466-4689-B0EF-5CD4BC780FB3}" type="presParOf" srcId="{8E085EBD-1ED4-482D-97E2-CA43262C4BF3}" destId="{755A42C6-9F9F-4445-B05D-386E65FBA305}" srcOrd="5" destOrd="0" presId="urn:microsoft.com/office/officeart/2011/layout/HexagonRadial"/>
    <dgm:cxn modelId="{B40498EA-140B-47DE-907E-B105F222182C}" type="presParOf" srcId="{755A42C6-9F9F-4445-B05D-386E65FBA305}" destId="{910F8132-28BB-4465-AFC2-04FB2FC51882}" srcOrd="0" destOrd="0" presId="urn:microsoft.com/office/officeart/2011/layout/HexagonRadial"/>
    <dgm:cxn modelId="{C31D96F1-B84D-46BD-AF6B-97F6EC08DD6D}" type="presParOf" srcId="{8E085EBD-1ED4-482D-97E2-CA43262C4BF3}" destId="{53826000-B0F4-464F-93E7-456C62C944D8}" srcOrd="6" destOrd="0" presId="urn:microsoft.com/office/officeart/2011/layout/HexagonRadial"/>
    <dgm:cxn modelId="{AE33F274-275C-4951-BA32-78A4C465E111}" type="presParOf" srcId="{8E085EBD-1ED4-482D-97E2-CA43262C4BF3}" destId="{AA31392E-372A-4C33-9774-1A31B2873045}" srcOrd="7" destOrd="0" presId="urn:microsoft.com/office/officeart/2011/layout/HexagonRadial"/>
    <dgm:cxn modelId="{6A95C71E-A834-43E1-8514-DB893C881D43}" type="presParOf" srcId="{AA31392E-372A-4C33-9774-1A31B2873045}" destId="{BC3E8580-27F4-45F8-A191-1A3C0A9EC309}" srcOrd="0" destOrd="0" presId="urn:microsoft.com/office/officeart/2011/layout/HexagonRadial"/>
    <dgm:cxn modelId="{749263FB-98B6-4196-B7F7-EB8DCFEAA7AC}" type="presParOf" srcId="{8E085EBD-1ED4-482D-97E2-CA43262C4BF3}" destId="{52FBF32A-7E89-4A96-9F9C-4C3F40CF862D}" srcOrd="8" destOrd="0" presId="urn:microsoft.com/office/officeart/2011/layout/HexagonRadial"/>
    <dgm:cxn modelId="{1A6EB9F8-562A-449C-8C8B-7E1680BE5BEA}" type="presParOf" srcId="{8E085EBD-1ED4-482D-97E2-CA43262C4BF3}" destId="{A5706ECD-E749-44B9-9918-5FBA7A6B2ECE}" srcOrd="9" destOrd="0" presId="urn:microsoft.com/office/officeart/2011/layout/HexagonRadial"/>
    <dgm:cxn modelId="{EB6543E5-DA29-4510-BA7D-1E76B9EA357E}" type="presParOf" srcId="{A5706ECD-E749-44B9-9918-5FBA7A6B2ECE}" destId="{1144ACC3-EC5D-4BCB-98F5-41911FD32B42}" srcOrd="0" destOrd="0" presId="urn:microsoft.com/office/officeart/2011/layout/HexagonRadial"/>
    <dgm:cxn modelId="{E36C8045-F048-4DC1-B2B3-A7E8965DA661}" type="presParOf" srcId="{8E085EBD-1ED4-482D-97E2-CA43262C4BF3}" destId="{31B99239-01AF-470D-AE87-798D4773AB49}" srcOrd="10" destOrd="0" presId="urn:microsoft.com/office/officeart/2011/layout/HexagonRadial"/>
    <dgm:cxn modelId="{09ED7522-6E78-4BE6-A926-00A39545CAC0}" type="presParOf" srcId="{8E085EBD-1ED4-482D-97E2-CA43262C4BF3}" destId="{ECA07DE4-6324-48C2-9F9A-F7C9704105F9}" srcOrd="11" destOrd="0" presId="urn:microsoft.com/office/officeart/2011/layout/HexagonRadial"/>
    <dgm:cxn modelId="{65DA3653-254F-46BC-860B-92100A23E657}" type="presParOf" srcId="{ECA07DE4-6324-48C2-9F9A-F7C9704105F9}" destId="{18346946-B1E2-4E5F-831C-76BAD6CFCA92}" srcOrd="0" destOrd="0" presId="urn:microsoft.com/office/officeart/2011/layout/HexagonRadial"/>
    <dgm:cxn modelId="{44D46D91-B595-4A71-958B-09A1E2382D71}" type="presParOf" srcId="{8E085EBD-1ED4-482D-97E2-CA43262C4BF3}" destId="{82A90493-6895-4BFA-9922-F0AEB2B00E2C}" srcOrd="12" destOrd="0" presId="urn:microsoft.com/office/officeart/2011/layout/HexagonRadial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1/layout/HexagonRadial">
  <dgm:title val="รัศมีรูปหกเหลี่ยม"/>
  <dgm:desc val="ใช้สำหรับแสดงกระบวนการแบบต่อเนื่องที่เกี่ยวข้องกับแนวคิดหรือธีมส่วนกลาง จำกัดจำนวนรูปร่างระดับ 2 ไว้ที่หกรูป ใช้ได้ดีที่สุดกับข้อความจำนวนน้อย ส่วนข้อความที่ไม่ใช้จะไม่ปรากฏ แต่ยังคงใช้ได้ถ้าคุณสลับเค้าโครง"/>
  <dgm:catLst>
    <dgm:cat type="cycle" pri="8500"/>
    <dgm:cat type="officeonline" pri="9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  <dgm:pt modelId="15">
          <dgm:prSet phldr="1"/>
        </dgm:pt>
        <dgm:pt modelId="16">
          <dgm:prSet phldr="1"/>
        </dgm:pt>
      </dgm:ptLst>
      <dgm:cxnLst>
        <dgm:cxn modelId="40" srcId="0" destId="10" srcOrd="0" destOrd="0"/>
        <dgm:cxn modelId="50" srcId="10" destId="11" srcOrd="0" destOrd="0"/>
        <dgm:cxn modelId="60" srcId="10" destId="12" srcOrd="0" destOrd="0"/>
        <dgm:cxn modelId="70" srcId="10" destId="13" srcOrd="0" destOrd="0"/>
        <dgm:cxn modelId="80" srcId="10" destId="14" srcOrd="0" destOrd="0"/>
        <dgm:cxn modelId="90" srcId="10" destId="15" srcOrd="0" destOrd="0"/>
        <dgm:cxn modelId="100" srcId="10" destId="16" srcOrd="0" destOrd="0"/>
      </dgm:cxnLst>
      <dgm:bg/>
      <dgm:whole/>
    </dgm:dataModel>
  </dgm:clrData>
  <dgm:layoutNode name="Name0">
    <dgm:varLst>
      <dgm:chMax val="1"/>
      <dgm:chPref val="1"/>
      <dgm:dir/>
      <dgm:animOne val="branch"/>
      <dgm:animLvl val="lvl"/>
    </dgm:varLst>
    <dgm:shape xmlns:r="http://schemas.openxmlformats.org/officeDocument/2006/relationships" r:blip="">
      <dgm:adjLst/>
    </dgm:shape>
    <dgm:choose name="Name1">
      <dgm:if name="Name2" func="var" arg="dir" op="equ" val="norm">
        <dgm:choose name="Name3">
          <dgm:if name="Name4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5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l" for="ch" forName="Accent1" refType="w" fact="0.168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l" for="ch" forName="Parent" refType="w" fact="0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6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l" for="ch" forName="Accent2" refType="w" fact="0.6413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Parent" refType="w" fact="0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l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7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l" for="ch" forName="Accent3" refType="w" fact="0.4573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l" for="ch" forName="Accent2" refType="w" fact="0.6413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3" refType="w" fact="0.0554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l" for="ch" forName="Parent" refType="w" fact="0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l" for="ch" forName="Child1" refType="w" fact="0.5073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l" for="ch" forName="Child2" refType="w" fact="0.5073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8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l" for="ch" forName="Accent4" refType="w" fact="0.4573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l" for="ch" forName="Accent3" refType="w" fact="0.6413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l" for="ch" forName="Accent2" refType="w" fact="0.376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0554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l" for="ch" forName="Parent" refType="w" fact="0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l" for="ch" forName="Child2" refType="w" fact="0.5073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l" for="ch" forName="Child3" refType="w" fact="0.5073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l" for="ch" forName="Child1" refType="w" fact="0.0554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9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0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l" for="ch" forName="Accent6" refType="w" fact="0.0934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l" for="ch" forName="Accent5" refType="w" fact="0.2858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l" for="ch" forName="Accent4" refType="w" fact="0.612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l" for="ch" forName="Accent3" refType="w" fact="0.743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l" for="ch" forName="Accent2" refType="w" fact="0.5542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l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l" for="ch" forName="Child4" refType="w" fact="0.3246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l" for="ch" forName="Parent" refType="w" fact="0.28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l" for="ch" forName="Child2" refType="w" fact="0.6477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l" for="ch" forName="Child3" refType="w" fact="0.6477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l" for="ch" forName="Child5" refType="w" fact="0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l" for="ch" forName="Child6" refType="w" fact="0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l" for="ch" forName="Child1" refType="w" fact="0.3246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if>
      <dgm:else name="Name11">
        <dgm:choose name="Name12">
          <dgm:if name="Name13" axis="ch ch" ptType="node node" st="1 1" cnt="1 0" func="cnt" op="equ" val="0">
            <dgm:alg type="composite">
              <dgm:param type="ar" val="1.1561"/>
            </dgm:alg>
            <dgm:constrLst>
              <dgm:constr type="primFontSz" for="des" forName="Parent" val="65"/>
              <dgm:constr type="l" for="ch" forName="Parent" refType="w" fact="0"/>
              <dgm:constr type="t" for="ch" forName="Parent" refType="h" fact="0"/>
              <dgm:constr type="w" for="ch" forName="Parent" refType="w"/>
              <dgm:constr type="h" for="ch" forName="Parent" refType="h"/>
            </dgm:constrLst>
          </dgm:if>
          <dgm:if name="Name14" axis="ch ch" ptType="node node" st="1 1" cnt="1 0" func="cnt" op="lte" val="1">
            <dgm:alg type="composite">
              <dgm:param type="ar" val="1.36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r" for="ch" forName="Accent1" refType="w" fact="0.8315"/>
              <dgm:constr type="t" for="ch" forName="Accent1" refType="h" fact="0.2946"/>
              <dgm:constr type="w" for="ch" forName="Accent1" refType="w" fact="0.462"/>
              <dgm:constr type="h" for="ch" forName="Accent1" refType="h" fact="0.5472"/>
              <dgm:constr type="r" for="ch" forName="Parent" refType="w"/>
              <dgm:constr type="t" for="ch" forName="Parent" refType="h" fact="0.2885"/>
              <dgm:constr type="w" for="ch" forName="Parent" refType="w" fact="0.6013"/>
              <dgm:constr type="h" for="ch" forName="Parent" refType="h" fact="0.7115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5831"/>
            </dgm:constrLst>
          </dgm:if>
          <dgm:if name="Name15" axis="ch ch" ptType="node node" st="1 1" cnt="1 0" func="cnt" op="equ" val="2">
            <dgm:alg type="composite">
              <dgm:param type="ar" val="1.0619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2" refType="primFontSz" refFor="des" refForName="Child1" op="equ"/>
              <dgm:constr type="r" for="ch" forName="Accent2" refType="w" fact="0.3587"/>
              <dgm:constr type="t" for="ch" forName="Accent2" refType="h" fact="0.3477"/>
              <dgm:constr type="w" for="ch" forName="Accent2" refType="w" fact="0.2269"/>
              <dgm:constr type="h" for="ch" forName="Accent2" refType="h" fact="0.2076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Parent" refType="w"/>
              <dgm:constr type="t" for="ch" forName="Parent" refType="h" fact="0.2239"/>
              <dgm:constr type="w" for="ch" forName="Parent" refType="w" fact="0.6013"/>
              <dgm:constr type="h" for="ch" forName="Parent" refType="h" fact="0.5523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4527"/>
              <dgm:constr type="r" for="ch" forName="Child2" refType="w" fact="0.5073"/>
              <dgm:constr type="t" for="ch" forName="Child2" refType="h" fact="0.5473"/>
              <dgm:constr type="w" for="ch" forName="Child2" refType="w" fact="0.4927"/>
              <dgm:constr type="h" for="ch" forName="Child2" refType="h" fact="0.4527"/>
            </dgm:constrLst>
          </dgm:if>
          <dgm:if name="Name16" axis="ch ch" ptType="node node" st="1 1" cnt="1 0" func="cnt" op="equ" val="3">
            <dgm:alg type="composite">
              <dgm:param type="ar" val="0.8305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r" for="ch" forName="Accent3" refType="w" fact="0.5427"/>
              <dgm:constr type="t" for="ch" forName="Accent3" refType="h" fact="0.6145"/>
              <dgm:constr type="w" for="ch" forName="Accent3" refType="w" fact="0.2269"/>
              <dgm:constr type="h" for="ch" forName="Accent3" refType="h" fact="0.1623"/>
              <dgm:constr type="r" for="ch" forName="Accent2" refType="w" fact="0.3587"/>
              <dgm:constr type="t" for="ch" forName="Accent2" refType="h" fact="0.2719"/>
              <dgm:constr type="w" for="ch" forName="Accent2" refType="w" fact="0.2269"/>
              <dgm:constr type="h" for="ch" forName="Accent2" refType="h" fact="0.162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3" refType="w" fact="0.9446"/>
              <dgm:constr type="t" for="ch" forName="Child3" refType="h" fact="0.646"/>
              <dgm:constr type="w" for="ch" forName="Child3" refType="w" fact="0.4927"/>
              <dgm:constr type="h" for="ch" forName="Child3" refType="h" fact="0.354"/>
              <dgm:constr type="r" for="ch" forName="Parent" refType="w"/>
              <dgm:constr type="t" for="ch" forName="Parent" refType="h" fact="0.1751"/>
              <dgm:constr type="w" for="ch" forName="Parent" refType="w" fact="0.6013"/>
              <dgm:constr type="h" for="ch" forName="Parent" refType="h" fact="0.4319"/>
              <dgm:constr type="r" for="ch" forName="Child1" refType="w" fact="0.4927"/>
              <dgm:constr type="t" for="ch" forName="Child1" refType="h" fact="0"/>
              <dgm:constr type="w" for="ch" forName="Child1" refType="w" fact="0.4927"/>
              <dgm:constr type="h" for="ch" forName="Child1" refType="h" fact="0.354"/>
              <dgm:constr type="r" for="ch" forName="Child2" refType="w" fact="0.4927"/>
              <dgm:constr type="t" for="ch" forName="Child2" refType="h" fact="0.428"/>
              <dgm:constr type="w" for="ch" forName="Child2" refType="w" fact="0.4927"/>
              <dgm:constr type="h" for="ch" forName="Child2" refType="h" fact="0.354"/>
            </dgm:constrLst>
          </dgm:if>
          <dgm:if name="Name17" axis="ch ch" ptType="node node" st="1 1" cnt="1 0" func="cnt" op="equ" val="4">
            <dgm:alg type="composite">
              <dgm:param type="ar" val="0.682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r" for="ch" forName="Accent4" refType="w" fact="0.5427"/>
              <dgm:constr type="t" for="ch" forName="Accent4" refType="h" fact="0.6834"/>
              <dgm:constr type="w" for="ch" forName="Accent4" refType="w" fact="0.2269"/>
              <dgm:constr type="h" for="ch" forName="Accent4" refType="h" fact="0.1333"/>
              <dgm:constr type="r" for="ch" forName="Accent3" refType="w" fact="0.3587"/>
              <dgm:constr type="t" for="ch" forName="Accent3" refType="h" fact="0.4021"/>
              <dgm:constr type="w" for="ch" forName="Accent3" refType="w" fact="0.2269"/>
              <dgm:constr type="h" for="ch" forName="Accent3" refType="h" fact="0.1333"/>
              <dgm:constr type="r" for="ch" forName="Accent2" refType="w" fact="0.6235"/>
              <dgm:constr type="t" for="ch" forName="Accent2" refType="h" fact="0.1529"/>
              <dgm:constr type="w" for="ch" forName="Accent2" refType="w" fact="0.2269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9446"/>
              <dgm:constr type="t" for="ch" forName="Child4" refType="h" fact="0.7093"/>
              <dgm:constr type="w" for="ch" forName="Child4" refType="w" fact="0.4927"/>
              <dgm:constr type="h" for="ch" forName="Child4" refType="h" fact="0.2907"/>
              <dgm:constr type="r" for="ch" forName="Parent" refType="w"/>
              <dgm:constr type="t" for="ch" forName="Parent" refType="h" fact="0.3226"/>
              <dgm:constr type="w" for="ch" forName="Parent" refType="w" fact="0.6013"/>
              <dgm:constr type="h" for="ch" forName="Parent" refType="h" fact="0.3547"/>
              <dgm:constr type="r" for="ch" forName="Child2" refType="w" fact="0.4927"/>
              <dgm:constr type="t" for="ch" forName="Child2" refType="h" fact="0.1788"/>
              <dgm:constr type="w" for="ch" forName="Child2" refType="w" fact="0.4927"/>
              <dgm:constr type="h" for="ch" forName="Child2" refType="h" fact="0.2907"/>
              <dgm:constr type="r" for="ch" forName="Child3" refType="w" fact="0.4927"/>
              <dgm:constr type="t" for="ch" forName="Child3" refType="h" fact="0.5303"/>
              <dgm:constr type="w" for="ch" forName="Child3" refType="w" fact="0.4927"/>
              <dgm:constr type="h" for="ch" forName="Child3" refType="h" fact="0.2907"/>
              <dgm:constr type="r" for="ch" forName="Child1" refType="w" fact="0.9446"/>
              <dgm:constr type="t" for="ch" forName="Child1" refType="h" fact="0"/>
              <dgm:constr type="w" for="ch" forName="Child1" refType="w" fact="0.4927"/>
              <dgm:constr type="h" for="ch" forName="Child1" refType="h" fact="0.2907"/>
            </dgm:constrLst>
          </dgm:if>
          <dgm:if name="Name18" axis="ch ch" ptType="node node" st="1 1" cnt="1 0" func="cnt" op="equ" val="5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if>
          <dgm:else name="Name19">
            <dgm:alg type="composite">
              <dgm:param type="ar" val="0.9538"/>
            </dgm:alg>
            <dgm:constrLst>
              <dgm:constr type="primFontSz" for="des" forName="Parent" val="65"/>
              <dgm:constr type="primFontSz" for="des" forName="Child1" val="65"/>
              <dgm:constr type="primFontSz" for="des" forName="Child1" refType="primFontSz" refFor="des" refForName="Parent" op="lte"/>
              <dgm:constr type="primFontSz" for="des" forName="Child2" refType="primFontSz" refFor="des" refForName="Parent" op="lte"/>
              <dgm:constr type="primFontSz" for="des" forName="Child3" refType="primFontSz" refFor="des" refForName="Parent" op="lte"/>
              <dgm:constr type="primFontSz" for="des" forName="Child4" refType="primFontSz" refFor="des" refForName="Parent" op="lte"/>
              <dgm:constr type="primFontSz" for="des" forName="Child5" refType="primFontSz" refFor="des" refForName="Parent" op="lte"/>
              <dgm:constr type="primFontSz" for="des" forName="Child6" refType="primFontSz" refFor="des" refForName="Parent" op="lte"/>
              <dgm:constr type="primFontSz" for="des" forName="Child7" refType="primFontSz" refFor="des" refForName="Parent" op="lte"/>
              <dgm:constr type="primFontSz" for="des" forName="Child2" refType="primFontSz" refFor="des" refForName="Child1" op="equ"/>
              <dgm:constr type="primFontSz" for="des" forName="Child3" refType="primFontSz" refFor="des" refForName="Child1" op="equ"/>
              <dgm:constr type="primFontSz" for="des" forName="Child4" refType="primFontSz" refFor="des" refForName="Child1" op="equ"/>
              <dgm:constr type="primFontSz" for="des" forName="Child5" refType="primFontSz" refFor="des" refForName="Child1" op="equ"/>
              <dgm:constr type="primFontSz" for="des" forName="Child6" refType="primFontSz" refFor="des" refForName="Child1" op="equ"/>
              <dgm:constr type="primFontSz" for="des" forName="Child7" refType="primFontSz" refFor="des" refForName="Child1" op="equ"/>
              <dgm:constr type="primFontSz" for="des" ptType="node" op="equ" val="65"/>
              <dgm:constr type="r" for="ch" forName="Accent6" refType="w" fact="0.9066"/>
              <dgm:constr type="t" for="ch" forName="Accent6" refType="h" fact="0.4635"/>
              <dgm:constr type="w" for="ch" forName="Accent6" refType="w" fact="0.1622"/>
              <dgm:constr type="h" for="ch" forName="Accent6" refType="h" fact="0.1333"/>
              <dgm:constr type="r" for="ch" forName="Accent5" refType="w" fact="0.7142"/>
              <dgm:constr type="t" for="ch" forName="Accent5" refType="h" fact="0.7126"/>
              <dgm:constr type="w" for="ch" forName="Accent5" refType="w" fact="0.1622"/>
              <dgm:constr type="h" for="ch" forName="Accent5" refType="h" fact="0.1333"/>
              <dgm:constr type="r" for="ch" forName="Accent4" refType="w" fact="0.388"/>
              <dgm:constr type="t" for="ch" forName="Accent4" refType="h" fact="0.6834"/>
              <dgm:constr type="w" for="ch" forName="Accent4" refType="w" fact="0.1622"/>
              <dgm:constr type="h" for="ch" forName="Accent4" refType="h" fact="0.1333"/>
              <dgm:constr type="r" for="ch" forName="Accent3" refType="w" fact="0.2565"/>
              <dgm:constr type="t" for="ch" forName="Accent3" refType="h" fact="0.4021"/>
              <dgm:constr type="w" for="ch" forName="Accent3" refType="w" fact="0.1622"/>
              <dgm:constr type="h" for="ch" forName="Accent3" refType="h" fact="0.1333"/>
              <dgm:constr type="r" for="ch" forName="Accent2" refType="w" fact="0.4458"/>
              <dgm:constr type="t" for="ch" forName="Accent2" refType="h" fact="0.1529"/>
              <dgm:constr type="w" for="ch" forName="Accent2" refType="w" fact="0.1622"/>
              <dgm:constr type="h" for="ch" forName="Accent2" refType="h" fact="0.1333"/>
              <dgm:constr type="r" for="ch" forName="Accent1" refType="w" fact="0"/>
              <dgm:constr type="t" for="ch" forName="Accent1" refType="h" fact="0"/>
              <dgm:constr type="w" for="ch" forName="Accent1" refType="w" fact="0"/>
              <dgm:constr type="h" for="ch" forName="Accent1" refType="h" fact="0"/>
              <dgm:constr type="r" for="ch" forName="Child4" refType="w" fact="0.6754"/>
              <dgm:constr type="t" for="ch" forName="Child4" refType="h" fact="0.7093"/>
              <dgm:constr type="w" for="ch" forName="Child4" refType="w" fact="0.3523"/>
              <dgm:constr type="h" for="ch" forName="Child4" refType="h" fact="0.2907"/>
              <dgm:constr type="r" for="ch" forName="Parent" refType="w" fact="0.715"/>
              <dgm:constr type="t" for="ch" forName="Parent" refType="h" fact="0.3226"/>
              <dgm:constr type="w" for="ch" forName="Parent" refType="w" fact="0.4299"/>
              <dgm:constr type="h" for="ch" forName="Parent" refType="h" fact="0.3547"/>
              <dgm:constr type="r" for="ch" forName="Child2" refType="w" fact="0.3523"/>
              <dgm:constr type="t" for="ch" forName="Child2" refType="h" fact="0.1788"/>
              <dgm:constr type="w" for="ch" forName="Child2" refType="w" fact="0.3523"/>
              <dgm:constr type="h" for="ch" forName="Child2" refType="h" fact="0.2907"/>
              <dgm:constr type="r" for="ch" forName="Child3" refType="w" fact="0.3523"/>
              <dgm:constr type="t" for="ch" forName="Child3" refType="h" fact="0.5303"/>
              <dgm:constr type="w" for="ch" forName="Child3" refType="w" fact="0.3523"/>
              <dgm:constr type="h" for="ch" forName="Child3" refType="h" fact="0.2907"/>
              <dgm:constr type="r" for="ch" forName="Child5" refType="w"/>
              <dgm:constr type="t" for="ch" forName="Child5" refType="h" fact="0.5305"/>
              <dgm:constr type="w" for="ch" forName="Child5" refType="w" fact="0.3523"/>
              <dgm:constr type="h" for="ch" forName="Child5" refType="h" fact="0.2907"/>
              <dgm:constr type="r" for="ch" forName="Child6" refType="w"/>
              <dgm:constr type="t" for="ch" forName="Child6" refType="h" fact="0.1784"/>
              <dgm:constr type="w" for="ch" forName="Child6" refType="w" fact="0.3523"/>
              <dgm:constr type="h" for="ch" forName="Child6" refType="h" fact="0.2907"/>
              <dgm:constr type="r" for="ch" forName="Child1" refType="w" fact="0.6754"/>
              <dgm:constr type="t" for="ch" forName="Child1" refType="h" fact="0"/>
              <dgm:constr type="w" for="ch" forName="Child1" refType="w" fact="0.3523"/>
              <dgm:constr type="h" for="ch" forName="Child1" refType="h" fact="0.2907"/>
            </dgm:constrLst>
          </dgm:else>
        </dgm:choose>
      </dgm:else>
    </dgm:choose>
    <dgm:forEach name="wrapper" axis="self" ptType="parTrans">
      <dgm:forEach name="accentRepeat" axis="self">
        <dgm:layoutNode name="Accent" styleLbl="bgShp">
          <dgm:alg type="sp"/>
          <dgm:shape xmlns:r="http://schemas.openxmlformats.org/officeDocument/2006/relationships" type="hexagon" r:blip="" zOrderOff="-2">
            <dgm:adjLst>
              <dgm:adj idx="1" val="0.289"/>
              <dgm:adj idx="2" val="1.1547"/>
            </dgm:adjLst>
          </dgm:shape>
          <dgm:presOf/>
        </dgm:layoutNode>
      </dgm:forEach>
    </dgm:forEach>
    <dgm:forEach name="Name20" axis="ch" ptType="node" cnt="1">
      <dgm:layoutNode name="Parent" styleLbl="node0">
        <dgm:varLst>
          <dgm:chMax val="6"/>
          <dgm:chPref val="6"/>
        </dgm:varLst>
        <dgm:alg type="tx"/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self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1" axis="ch ch" ptType="node node" st="1 1" cnt="1 1">
      <dgm:layoutNode name="Accent1">
        <dgm:alg type="sp"/>
        <dgm:shape xmlns:r="http://schemas.openxmlformats.org/officeDocument/2006/relationships" r:blip="" zOrderOff="-2">
          <dgm:adjLst/>
        </dgm:shape>
        <dgm:presOf/>
        <dgm:constrLst/>
        <dgm:forEach name="Name22" ref="accentRepeat"/>
      </dgm:layoutNode>
      <dgm:layoutNode name="Child1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3" axis="ch ch" ptType="node node" st="1 2" cnt="1 1">
      <dgm:layoutNode name="Accent2">
        <dgm:alg type="sp"/>
        <dgm:shape xmlns:r="http://schemas.openxmlformats.org/officeDocument/2006/relationships" r:blip="" zOrderOff="-2">
          <dgm:adjLst/>
        </dgm:shape>
        <dgm:presOf/>
        <dgm:constrLst/>
        <dgm:forEach name="Name24" ref="accentRepeat"/>
      </dgm:layoutNode>
      <dgm:layoutNode name="Child2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5" axis="ch ch" ptType="node node" st="1 3" cnt="1 1">
      <dgm:layoutNode name="Accent3">
        <dgm:alg type="sp"/>
        <dgm:shape xmlns:r="http://schemas.openxmlformats.org/officeDocument/2006/relationships" r:blip="" zOrderOff="-2">
          <dgm:adjLst/>
        </dgm:shape>
        <dgm:presOf/>
        <dgm:constrLst/>
        <dgm:forEach name="Name26" ref="accentRepeat"/>
      </dgm:layoutNode>
      <dgm:layoutNode name="Child3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7" axis="ch ch" ptType="node node" st="1 4" cnt="1 1">
      <dgm:layoutNode name="Accent4">
        <dgm:alg type="sp"/>
        <dgm:shape xmlns:r="http://schemas.openxmlformats.org/officeDocument/2006/relationships" r:blip="">
          <dgm:adjLst/>
        </dgm:shape>
        <dgm:presOf/>
        <dgm:constrLst/>
        <dgm:forEach name="Name28" ref="accentRepeat"/>
      </dgm:layoutNode>
      <dgm:layoutNode name="Child4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29" axis="ch ch" ptType="node node" st="1 5" cnt="1 1">
      <dgm:layoutNode name="Accent5">
        <dgm:alg type="sp"/>
        <dgm:shape xmlns:r="http://schemas.openxmlformats.org/officeDocument/2006/relationships" r:blip="">
          <dgm:adjLst/>
        </dgm:shape>
        <dgm:presOf/>
        <dgm:constrLst/>
        <dgm:forEach name="Name30" ref="accentRepeat"/>
      </dgm:layoutNode>
      <dgm:layoutNode name="Child5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  <dgm:forEach name="Name31" axis="ch ch" ptType="node node" st="1 6" cnt="1 1">
      <dgm:layoutNode name="Accent6">
        <dgm:alg type="sp"/>
        <dgm:shape xmlns:r="http://schemas.openxmlformats.org/officeDocument/2006/relationships" r:blip="">
          <dgm:adjLst/>
        </dgm:shape>
        <dgm:presOf/>
        <dgm:constrLst/>
        <dgm:forEach name="Name32" ref="accentRepeat"/>
      </dgm:layoutNode>
      <dgm:layoutNode name="Child6" styleLbl="node1">
        <dgm:varLst>
          <dgm:chMax val="0"/>
          <dgm:chPref val="0"/>
          <dgm:bulletEnabled val="1"/>
        </dgm:varLst>
        <dgm:alg type="tx">
          <dgm:param type="shpTxLTRAlignCh" val="ctr"/>
          <dgm:param type="txAnchorVertCh" val="mid"/>
        </dgm:alg>
        <dgm:shape xmlns:r="http://schemas.openxmlformats.org/officeDocument/2006/relationships" type="hexagon" r:blip="">
          <dgm:adjLst>
            <dgm:adj idx="1" val="0.2857"/>
            <dgm:adj idx="2" val="1.1547"/>
          </dgm:adjLst>
        </dgm:shape>
        <dgm:presOf axis="desOrSelf" ptType="node"/>
        <dgm:constrLst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34475077-A074-4E8C-B45E-964494945228}" type="datetimeFigureOut">
              <a:rPr lang="th-TH"/>
              <a:t>03/12/56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5DE4C80B-8910-445E-8D30-7A590951118B}" type="slidenum">
              <a:rPr lang="th-TH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212540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6A2B48A4-4B96-49F4-8C25-4C9D06114B2C}" type="datetimeFigureOut">
              <a:t>03/12/56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5D81F1E7-4EFD-4BFF-B438-FCD52FD36B17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735619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ltGray">
          <a:xfrm>
            <a:off x="0" y="4572000"/>
            <a:ext cx="12192000" cy="1600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8" name="ตัวเชื่อมต่อแบบตรง 7"/>
          <p:cNvCxnSpPr/>
          <p:nvPr/>
        </p:nvCxnSpPr>
        <p:spPr>
          <a:xfrm>
            <a:off x="0" y="62103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09600" y="4740333"/>
            <a:ext cx="10972800" cy="1263534"/>
          </a:xfrm>
        </p:spPr>
        <p:txBody>
          <a:bodyPr anchor="ctr">
            <a:normAutofit/>
          </a:bodyPr>
          <a:lstStyle>
            <a:lvl1pPr algn="l" latinLnBrk="0">
              <a:defRPr lang="th-TH" sz="58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609600" y="6286500"/>
            <a:ext cx="10972800" cy="457200"/>
          </a:xfrm>
        </p:spPr>
        <p:txBody>
          <a:bodyPr anchor="ctr">
            <a:normAutofit/>
          </a:bodyPr>
          <a:lstStyle>
            <a:lvl1pPr marL="0" indent="0" algn="l" latinLnBrk="0">
              <a:spcBef>
                <a:spcPts val="0"/>
              </a:spcBef>
              <a:buNone/>
              <a:defRPr lang="th-TH" sz="1800">
                <a:solidFill>
                  <a:schemeClr val="tx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algn="ctr" latinLnBrk="0">
              <a:buNone/>
              <a:defRPr lang="th-TH" sz="2800"/>
            </a:lvl2pPr>
            <a:lvl3pPr marL="914400" indent="0" algn="ctr" latinLnBrk="0">
              <a:buNone/>
              <a:defRPr lang="th-TH" sz="2400"/>
            </a:lvl3pPr>
            <a:lvl4pPr marL="1371600" indent="0" algn="ctr" latinLnBrk="0">
              <a:buNone/>
              <a:defRPr lang="th-TH" sz="2000"/>
            </a:lvl4pPr>
            <a:lvl5pPr marL="1828800" indent="0" algn="ctr" latinLnBrk="0">
              <a:buNone/>
              <a:defRPr lang="th-TH" sz="2000"/>
            </a:lvl5pPr>
            <a:lvl6pPr marL="2286000" indent="0" algn="ctr" latinLnBrk="0">
              <a:buNone/>
              <a:defRPr lang="th-TH" sz="2000"/>
            </a:lvl6pPr>
            <a:lvl7pPr marL="2743200" indent="0" algn="ctr" latinLnBrk="0">
              <a:buNone/>
              <a:defRPr lang="th-TH" sz="2000"/>
            </a:lvl7pPr>
            <a:lvl8pPr marL="3200400" indent="0" algn="ctr" latinLnBrk="0">
              <a:buNone/>
              <a:defRPr lang="th-TH" sz="2000"/>
            </a:lvl8pPr>
            <a:lvl9pPr marL="3657600" indent="0" algn="ctr" latinLnBrk="0">
              <a:buNone/>
              <a:defRPr lang="th-TH" sz="2000"/>
            </a:lvl9pPr>
          </a:lstStyle>
          <a:p>
            <a:r>
              <a:rPr lang="th-TH" dirty="0"/>
              <a:t>คลิกเพื่อแก้ไขสไตล์ชื่อเรื่องรองต้นแบบ</a:t>
            </a:r>
          </a:p>
        </p:txBody>
      </p:sp>
      <p:pic>
        <p:nvPicPr>
          <p:cNvPr id="9" name="รูปภาพ 8" descr="ภาพระยะใกล้ของหลอดทดลอง" title="รูปภาพวิทยาศาสตร์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1524" y="0"/>
            <a:ext cx="12188952" cy="4571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1164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03/12/56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2215567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ltGray">
          <a:xfrm>
            <a:off x="9310254" y="0"/>
            <a:ext cx="288174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8" name="ตัวเชื่อมต่อแบบตรง 7"/>
          <p:cNvCxnSpPr/>
          <p:nvPr/>
        </p:nvCxnSpPr>
        <p:spPr>
          <a:xfrm flipH="1">
            <a:off x="9310254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9486900" y="685800"/>
            <a:ext cx="2324100" cy="5486399"/>
          </a:xfrm>
        </p:spPr>
        <p:txBody>
          <a:bodyPr vert="eaVert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199" y="685800"/>
            <a:ext cx="8105775" cy="5486399"/>
          </a:xfrm>
        </p:spPr>
        <p:txBody>
          <a:bodyPr vert="eaVert"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402902D-A5F5-4D7D-AAA7-32469BA0BC4D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F4C9F40-B079-4B71-A627-7266DFEA7F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62647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03/12/56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53080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ltGray">
          <a:xfrm>
            <a:off x="0" y="0"/>
            <a:ext cx="12192000" cy="5715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8" name="ตัวเชื่อมต่อแบบตรง 7"/>
          <p:cNvCxnSpPr/>
          <p:nvPr/>
        </p:nvCxnSpPr>
        <p:spPr>
          <a:xfrm>
            <a:off x="0" y="57531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09600" y="3153095"/>
            <a:ext cx="10972800" cy="2286000"/>
          </a:xfrm>
        </p:spPr>
        <p:txBody>
          <a:bodyPr anchor="b">
            <a:normAutofit/>
          </a:bodyPr>
          <a:lstStyle>
            <a:lvl1pPr latinLnBrk="0">
              <a:defRPr lang="th-TH" sz="5800" b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603250" y="5864054"/>
            <a:ext cx="10972800" cy="450042"/>
          </a:xfrm>
        </p:spPr>
        <p:txBody>
          <a:bodyPr anchor="ctr"/>
          <a:lstStyle>
            <a:lvl1pPr marL="0" indent="0" latinLnBrk="0">
              <a:spcBef>
                <a:spcPts val="0"/>
              </a:spcBef>
              <a:buNone/>
              <a:defRPr lang="th-TH" sz="2000">
                <a:solidFill>
                  <a:schemeClr val="tx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latinLnBrk="0">
              <a:buNone/>
              <a:defRPr lang="th-TH"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latinLnBrk="0">
              <a:buNone/>
              <a:defRPr lang="th-TH"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latinLnBrk="0">
              <a:buNone/>
              <a:defRPr lang="th-TH"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29372423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ส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1066800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373091" y="1714501"/>
            <a:ext cx="4752109" cy="4457700"/>
          </a:xfrm>
        </p:spPr>
        <p:txBody>
          <a:bodyPr>
            <a:normAutofit/>
          </a:bodyPr>
          <a:lstStyle>
            <a:lvl1pPr latinLnBrk="0">
              <a:spcBef>
                <a:spcPts val="2000"/>
              </a:spcBef>
              <a:defRPr lang="th-TH" sz="2000"/>
            </a:lvl1pPr>
            <a:lvl2pPr latinLnBrk="0">
              <a:defRPr lang="th-TH" sz="1800"/>
            </a:lvl2pPr>
            <a:lvl3pPr latinLnBrk="0">
              <a:defRPr lang="th-TH" sz="1600"/>
            </a:lvl3pPr>
            <a:lvl4pPr latinLnBrk="0">
              <a:defRPr lang="th-TH" sz="1400"/>
            </a:lvl4pPr>
            <a:lvl5pPr latinLnBrk="0">
              <a:defRPr lang="th-TH" sz="1400"/>
            </a:lvl5pPr>
            <a:lvl6pPr latinLnBrk="0">
              <a:defRPr lang="th-TH" sz="1400"/>
            </a:lvl6pPr>
            <a:lvl7pPr latinLnBrk="0">
              <a:defRPr lang="th-TH" sz="1400"/>
            </a:lvl7pPr>
            <a:lvl8pPr latinLnBrk="0">
              <a:defRPr lang="th-TH" sz="1400"/>
            </a:lvl8pPr>
            <a:lvl9pPr latinLnBrk="0">
              <a:defRPr lang="th-TH" sz="14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03/12/56</a:t>
            </a:fld>
            <a:endParaRPr lang="th-TH"/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72386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6680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h-TH" sz="2400" b="0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106680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th-TH" sz="20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370320" y="1529541"/>
            <a:ext cx="4754880" cy="811583"/>
          </a:xfrm>
        </p:spPr>
        <p:txBody>
          <a:bodyPr anchor="b"/>
          <a:lstStyle>
            <a:lvl1pPr marL="0" indent="0" latinLnBrk="0">
              <a:lnSpc>
                <a:spcPct val="90000"/>
              </a:lnSpc>
              <a:spcBef>
                <a:spcPts val="0"/>
              </a:spcBef>
              <a:buNone/>
              <a:defRPr lang="th-TH" sz="2400" b="0"/>
            </a:lvl1pPr>
            <a:lvl2pPr marL="457200" indent="0" latinLnBrk="0">
              <a:buNone/>
              <a:defRPr lang="th-TH" sz="2000" b="1"/>
            </a:lvl2pPr>
            <a:lvl3pPr marL="914400" indent="0" latinLnBrk="0">
              <a:buNone/>
              <a:defRPr lang="th-TH" sz="1800" b="1"/>
            </a:lvl3pPr>
            <a:lvl4pPr marL="1371600" indent="0" latinLnBrk="0">
              <a:buNone/>
              <a:defRPr lang="th-TH" sz="1600" b="1"/>
            </a:lvl4pPr>
            <a:lvl5pPr marL="1828800" indent="0" latinLnBrk="0">
              <a:buNone/>
              <a:defRPr lang="th-TH" sz="1600" b="1"/>
            </a:lvl5pPr>
            <a:lvl6pPr marL="2286000" indent="0" latinLnBrk="0">
              <a:buNone/>
              <a:defRPr lang="th-TH" sz="1600" b="1"/>
            </a:lvl6pPr>
            <a:lvl7pPr marL="2743200" indent="0" latinLnBrk="0">
              <a:buNone/>
              <a:defRPr lang="th-TH" sz="1600" b="1"/>
            </a:lvl7pPr>
            <a:lvl8pPr marL="3200400" indent="0" latinLnBrk="0">
              <a:buNone/>
              <a:defRPr lang="th-TH" sz="1600" b="1"/>
            </a:lvl8pPr>
            <a:lvl9pPr marL="3657600" indent="0" latinLnBrk="0">
              <a:buNone/>
              <a:defRPr lang="th-TH" sz="1600" b="1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370320" y="2484692"/>
            <a:ext cx="4754880" cy="3687508"/>
          </a:xfrm>
        </p:spPr>
        <p:txBody>
          <a:bodyPr/>
          <a:lstStyle>
            <a:lvl1pPr latinLnBrk="0">
              <a:spcBef>
                <a:spcPts val="2000"/>
              </a:spcBef>
              <a:defRPr lang="th-TH" sz="2000"/>
            </a:lvl1pPr>
            <a:lvl2pPr latinLnBrk="0">
              <a:defRPr lang="th-TH" sz="2000"/>
            </a:lvl2pPr>
            <a:lvl3pPr latinLnBrk="0">
              <a:defRPr lang="th-TH" sz="1800"/>
            </a:lvl3pPr>
            <a:lvl4pPr latinLnBrk="0">
              <a:defRPr lang="th-TH" sz="1600"/>
            </a:lvl4pPr>
            <a:lvl5pPr latinLnBrk="0">
              <a:defRPr lang="th-TH" sz="1600"/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03/12/56</a:t>
            </a:fld>
            <a:endParaRPr lang="th-TH"/>
          </a:p>
        </p:txBody>
      </p:sp>
      <p:sp>
        <p:nvSpPr>
          <p:cNvPr id="8" name="ตัวแทนส่วนท้าย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960624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03/12/56</a:t>
            </a:fld>
            <a:endParaRPr lang="th-TH"/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15942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02902D-A5F5-4D7D-AAA7-32469BA0BC4D}" type="datetimeFigureOut">
              <a:t>03/12/56</a:t>
            </a:fld>
            <a:endParaRPr lang="th-TH"/>
          </a:p>
        </p:txBody>
      </p:sp>
      <p:sp>
        <p:nvSpPr>
          <p:cNvPr id="3" name="ตัวแทนส่วนท้าย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4C9F40-B079-4B71-A627-7266DFEA7F03}" type="slidenum"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6335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สี่เหลี่ยมผืนผ้า 12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9" name="ตัวเชื่อมต่อแบบตรง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0519" y="465512"/>
            <a:ext cx="3506162" cy="1600200"/>
          </a:xfrm>
        </p:spPr>
        <p:txBody>
          <a:bodyPr anchor="t">
            <a:normAutofit/>
          </a:bodyPr>
          <a:lstStyle>
            <a:lvl1pPr latinLnBrk="0">
              <a:defRPr lang="th-TH" sz="2800" b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699000" y="465513"/>
            <a:ext cx="7048500" cy="5935287"/>
          </a:xfrm>
        </p:spPr>
        <p:txBody>
          <a:bodyPr>
            <a:normAutofit/>
          </a:bodyPr>
          <a:lstStyle>
            <a:lvl1pPr latinLnBrk="0">
              <a:defRPr lang="th-TH" sz="2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latinLnBrk="0">
              <a:defRPr lang="th-TH" sz="2000">
                <a:latin typeface="Leelawadee" panose="020B0502040204020203" pitchFamily="34" charset="-34"/>
                <a:cs typeface="Leelawadee" panose="020B0502040204020203" pitchFamily="34" charset="-34"/>
              </a:defRPr>
            </a:lvl2pPr>
            <a:lvl3pPr latinLnBrk="0">
              <a:defRPr lang="th-TH" sz="1800">
                <a:latin typeface="Leelawadee" panose="020B0502040204020203" pitchFamily="34" charset="-34"/>
                <a:cs typeface="Leelawadee" panose="020B0502040204020203" pitchFamily="34" charset="-34"/>
              </a:defRPr>
            </a:lvl3pPr>
            <a:lvl4pPr latinLnBrk="0">
              <a:defRPr lang="th-TH" sz="1600">
                <a:latin typeface="Leelawadee" panose="020B0502040204020203" pitchFamily="34" charset="-34"/>
                <a:cs typeface="Leelawadee" panose="020B0502040204020203" pitchFamily="34" charset="-34"/>
              </a:defRPr>
            </a:lvl4pPr>
            <a:lvl5pPr latinLnBrk="0">
              <a:defRPr lang="th-TH" sz="1600">
                <a:latin typeface="Leelawadee" panose="020B0502040204020203" pitchFamily="34" charset="-34"/>
                <a:cs typeface="Leelawadee" panose="020B0502040204020203" pitchFamily="34" charset="-34"/>
              </a:defRPr>
            </a:lvl5pPr>
            <a:lvl6pPr latinLnBrk="0">
              <a:defRPr lang="th-TH" sz="1600"/>
            </a:lvl6pPr>
            <a:lvl7pPr latinLnBrk="0">
              <a:defRPr lang="th-TH" sz="1600"/>
            </a:lvl7pPr>
            <a:lvl8pPr latinLnBrk="0">
              <a:defRPr lang="th-TH" sz="1600"/>
            </a:lvl8pPr>
            <a:lvl9pPr latinLnBrk="0">
              <a:defRPr lang="th-TH" sz="16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0519" y="3746500"/>
            <a:ext cx="3506162" cy="242570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h-TH" sz="1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30020182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pos="2688">
          <p15:clr>
            <a:srgbClr val="FBAE40"/>
          </p15:clr>
        </p15:guide>
        <p15:guide id="2" orient="horz" pos="288">
          <p15:clr>
            <a:srgbClr val="FBAE40"/>
          </p15:clr>
        </p15:guide>
        <p15:guide id="3" orient="horz" pos="4032">
          <p15:clr>
            <a:srgbClr val="FBAE40"/>
          </p15:clr>
        </p15:guide>
        <p15:guide id="4" pos="2952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 bwMode="ltGray">
          <a:xfrm>
            <a:off x="0" y="0"/>
            <a:ext cx="42672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9" name="ตัวเชื่อมต่อแบบตรง 8"/>
          <p:cNvCxnSpPr/>
          <p:nvPr/>
        </p:nvCxnSpPr>
        <p:spPr>
          <a:xfrm flipH="1">
            <a:off x="4267200" y="0"/>
            <a:ext cx="1" cy="685800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84048" y="466344"/>
            <a:ext cx="3502152" cy="1600200"/>
          </a:xfrm>
        </p:spPr>
        <p:txBody>
          <a:bodyPr anchor="t">
            <a:normAutofit/>
          </a:bodyPr>
          <a:lstStyle>
            <a:lvl1pPr latinLnBrk="0">
              <a:defRPr lang="th-TH" sz="2800" b="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4309872" y="0"/>
            <a:ext cx="7882128" cy="6858000"/>
          </a:xfrm>
        </p:spPr>
        <p:txBody>
          <a:bodyPr tIns="731520">
            <a:normAutofit/>
          </a:bodyPr>
          <a:lstStyle>
            <a:lvl1pPr marL="0" indent="0" algn="ctr" latinLnBrk="0">
              <a:buNone/>
              <a:defRPr lang="th-TH" sz="24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latinLnBrk="0">
              <a:buNone/>
              <a:defRPr lang="th-TH" sz="2800"/>
            </a:lvl2pPr>
            <a:lvl3pPr marL="914400" indent="0" latinLnBrk="0">
              <a:buNone/>
              <a:defRPr lang="th-TH" sz="2400"/>
            </a:lvl3pPr>
            <a:lvl4pPr marL="1371600" indent="0" latinLnBrk="0">
              <a:buNone/>
              <a:defRPr lang="th-TH" sz="2000"/>
            </a:lvl4pPr>
            <a:lvl5pPr marL="1828800" indent="0" latinLnBrk="0">
              <a:buNone/>
              <a:defRPr lang="th-TH" sz="2000"/>
            </a:lvl5pPr>
            <a:lvl6pPr marL="2286000" indent="0" latinLnBrk="0">
              <a:buNone/>
              <a:defRPr lang="th-TH" sz="2000"/>
            </a:lvl6pPr>
            <a:lvl7pPr marL="2743200" indent="0" latinLnBrk="0">
              <a:buNone/>
              <a:defRPr lang="th-TH" sz="2000"/>
            </a:lvl7pPr>
            <a:lvl8pPr marL="3200400" indent="0" latinLnBrk="0">
              <a:buNone/>
              <a:defRPr lang="th-TH" sz="2000"/>
            </a:lvl8pPr>
            <a:lvl9pPr marL="3657600" indent="0" latinLnBrk="0">
              <a:buNone/>
              <a:defRPr lang="th-TH"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84048" y="3749040"/>
            <a:ext cx="3502152" cy="2423160"/>
          </a:xfrm>
        </p:spPr>
        <p:txBody>
          <a:bodyPr anchor="b">
            <a:normAutofit/>
          </a:bodyPr>
          <a:lstStyle>
            <a:lvl1pPr marL="0" indent="0" latinLnBrk="0">
              <a:spcBef>
                <a:spcPts val="1200"/>
              </a:spcBef>
              <a:buNone/>
              <a:defRPr lang="th-TH" sz="16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457200" indent="0" latinLnBrk="0">
              <a:buNone/>
              <a:defRPr lang="th-TH" sz="1200"/>
            </a:lvl2pPr>
            <a:lvl3pPr marL="914400" indent="0" latinLnBrk="0">
              <a:buNone/>
              <a:defRPr lang="th-TH" sz="1000"/>
            </a:lvl3pPr>
            <a:lvl4pPr marL="1371600" indent="0" latinLnBrk="0">
              <a:buNone/>
              <a:defRPr lang="th-TH" sz="900"/>
            </a:lvl4pPr>
            <a:lvl5pPr marL="1828800" indent="0" latinLnBrk="0">
              <a:buNone/>
              <a:defRPr lang="th-TH" sz="900"/>
            </a:lvl5pPr>
            <a:lvl6pPr marL="2286000" indent="0" latinLnBrk="0">
              <a:buNone/>
              <a:defRPr lang="th-TH" sz="900"/>
            </a:lvl6pPr>
            <a:lvl7pPr marL="2743200" indent="0" latinLnBrk="0">
              <a:buNone/>
              <a:defRPr lang="th-TH" sz="900"/>
            </a:lvl7pPr>
            <a:lvl8pPr marL="3200400" indent="0" latinLnBrk="0">
              <a:buNone/>
              <a:defRPr lang="th-TH" sz="900"/>
            </a:lvl8pPr>
            <a:lvl9pPr marL="3657600" indent="0" latinLnBrk="0">
              <a:buNone/>
              <a:defRPr lang="th-TH" sz="900"/>
            </a:lvl9pPr>
          </a:lstStyle>
          <a:p>
            <a:pPr lvl="0"/>
            <a:r>
              <a:rPr lang="th-TH"/>
              <a:t>คลิกเพื่อแก้ไขสไตล์ข้อความต้นแบบ</a:t>
            </a:r>
          </a:p>
        </p:txBody>
      </p:sp>
    </p:spTree>
    <p:extLst>
      <p:ext uri="{BB962C8B-B14F-4D97-AF65-F5344CB8AC3E}">
        <p14:creationId xmlns:p14="http://schemas.microsoft.com/office/powerpoint/2010/main" val="934938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 bwMode="ltGray">
          <a:xfrm>
            <a:off x="0" y="0"/>
            <a:ext cx="12192000" cy="13716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cxnSp>
        <p:nvCxnSpPr>
          <p:cNvPr id="9" name="ตัวเชื่อมต่อแบบตรง 8"/>
          <p:cNvCxnSpPr/>
          <p:nvPr/>
        </p:nvCxnSpPr>
        <p:spPr>
          <a:xfrm>
            <a:off x="0" y="1371600"/>
            <a:ext cx="12192000" cy="0"/>
          </a:xfrm>
          <a:prstGeom prst="line">
            <a:avLst/>
          </a:prstGeom>
          <a:ln w="76200">
            <a:miter lim="800000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 bwMode="auto">
          <a:xfrm>
            <a:off x="1066800" y="127000"/>
            <a:ext cx="10058400" cy="10972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1066800" y="1714500"/>
            <a:ext cx="1005840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9486900" y="6394450"/>
            <a:ext cx="23241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200">
                <a:solidFill>
                  <a:schemeClr val="tx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0402902D-A5F5-4D7D-AAA7-32469BA0BC4D}" type="datetimeFigureOut">
              <a:rPr lang="th-TH" smtClean="0"/>
              <a:pPr/>
              <a:t>03/12/56</a:t>
            </a:fld>
            <a:endParaRPr lang="th-TH"/>
          </a:p>
        </p:txBody>
      </p:sp>
      <p:sp>
        <p:nvSpPr>
          <p:cNvPr id="5" name="ตัวแทนส่วนท้าย 4"/>
          <p:cNvSpPr>
            <a:spLocks noGrp="1"/>
          </p:cNvSpPr>
          <p:nvPr>
            <p:ph type="ftr" sz="quarter" idx="3"/>
          </p:nvPr>
        </p:nvSpPr>
        <p:spPr>
          <a:xfrm>
            <a:off x="809625" y="6394450"/>
            <a:ext cx="81343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200">
                <a:solidFill>
                  <a:schemeClr val="tx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5724" y="6394450"/>
            <a:ext cx="523875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200">
                <a:solidFill>
                  <a:schemeClr val="tx1">
                    <a:lumMod val="50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5F4C9F40-B079-4B71-A627-7266DFEA7F03}" type="slidenum">
              <a:rPr lang="th-TH" smtClean="0"/>
              <a:pPr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7595847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th-TH" sz="34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274320" indent="-274320" algn="l" defTabSz="914400" rtl="0" eaLnBrk="1" latinLnBrk="0" hangingPunct="1">
        <a:spcBef>
          <a:spcPts val="2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th-TH" sz="2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594360" indent="-274320" algn="l" defTabSz="914400" rtl="0" eaLnBrk="1" latinLnBrk="0" hangingPunct="1">
        <a:spcBef>
          <a:spcPts val="1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868680" indent="-228600" algn="l" defTabSz="914400" rtl="0" eaLnBrk="1" latinLnBrk="0" hangingPunct="1">
        <a:spcBef>
          <a:spcPts val="1200"/>
        </a:spcBef>
        <a:buClr>
          <a:schemeClr val="tx1">
            <a:lumMod val="65000"/>
          </a:schemeClr>
        </a:buClr>
        <a:buFont typeface="Arial" pitchFamily="34" charset="0"/>
        <a:buChar char="•"/>
        <a:defRPr lang="th-TH" sz="1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188720" indent="-228600" algn="l" defTabSz="914400" rtl="0" eaLnBrk="1" latinLnBrk="0" hangingPunct="1">
        <a:spcBef>
          <a:spcPts val="1000"/>
        </a:spcBef>
        <a:buClr>
          <a:schemeClr val="tx1">
            <a:lumMod val="65000"/>
          </a:schemeClr>
        </a:buClr>
        <a:buFont typeface="Arial" pitchFamily="34" charset="0"/>
        <a:buChar char="•"/>
        <a:defRPr lang="th-TH"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1417320" indent="-228600" algn="l" defTabSz="914400" rtl="0" eaLnBrk="1" latinLnBrk="0" hangingPunct="1">
        <a:spcBef>
          <a:spcPts val="800"/>
        </a:spcBef>
        <a:buClr>
          <a:schemeClr val="tx1">
            <a:lumMod val="65000"/>
          </a:schemeClr>
        </a:buClr>
        <a:buFont typeface="Arial" pitchFamily="34" charset="0"/>
        <a:buChar char="•"/>
        <a:defRPr lang="th-TH" sz="16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16459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8745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228600" algn="l" defTabSz="914400" rtl="0" eaLnBrk="1" latinLnBrk="0" hangingPunct="1">
        <a:spcBef>
          <a:spcPts val="600"/>
        </a:spcBef>
        <a:buClr>
          <a:schemeClr val="tx1">
            <a:lumMod val="65000"/>
          </a:schemeClr>
        </a:buClr>
        <a:buFont typeface="Arial" pitchFamily="34" charset="0"/>
        <a:buChar char="•"/>
        <a:defRPr lang="th-TH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84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/>
              <a:t>เค้าโครงชื่อเรื่อง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h-TH"/>
              <a:t>ชื่อเรื่องรอง</a:t>
            </a:r>
          </a:p>
        </p:txBody>
      </p:sp>
    </p:spTree>
    <p:extLst>
      <p:ext uri="{BB962C8B-B14F-4D97-AF65-F5344CB8AC3E}">
        <p14:creationId xmlns:p14="http://schemas.microsoft.com/office/powerpoint/2010/main" val="14207818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964082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/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713826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เค้าโครงชื่อเรื่องและเนื้อหาพร้อมรายการ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h-TH"/>
              <a:t>เพิ่มจุดแสดงหัวข้อย่อยแรกของคุณที่นี่</a:t>
            </a:r>
          </a:p>
          <a:p>
            <a:r>
              <a:rPr lang="th-TH"/>
              <a:t>เพิ่มจุดแสดงหัวข้อย่อยที่สองของคุณที่นี่</a:t>
            </a:r>
          </a:p>
          <a:p>
            <a:r>
              <a:rPr lang="th-TH"/>
              <a:t>เพิ่มจุดแสดงหัวข้อย่อยที่สามของคุณที่นี่</a:t>
            </a:r>
          </a:p>
        </p:txBody>
      </p:sp>
    </p:spTree>
    <p:extLst>
      <p:ext uri="{BB962C8B-B14F-4D97-AF65-F5344CB8AC3E}">
        <p14:creationId xmlns:p14="http://schemas.microsoft.com/office/powerpoint/2010/main" val="24229391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เค้าโครงชื่อเรื่องและเนื้อหาพร้อมแผนภูมิ</a:t>
            </a:r>
          </a:p>
        </p:txBody>
      </p:sp>
      <p:graphicFrame>
        <p:nvGraphicFramePr>
          <p:cNvPr id="7" name="ตัวแทนเนื้อหา 6" descr="แผนภูมิคอลัมน์แบบกลุ่ม" title="แผนภูมิ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1510986"/>
              </p:ext>
            </p:extLst>
          </p:nvPr>
        </p:nvGraphicFramePr>
        <p:xfrm>
          <a:off x="1066800" y="1714500"/>
          <a:ext cx="10058400" cy="44577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924147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เค้าโครงเนื้อหาสองส่วนพร้อมตาราง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/>
              <a:t>เพิ่มจุดแสดงหัวข้อย่อยแรกที่นี่</a:t>
            </a:r>
          </a:p>
          <a:p>
            <a:r>
              <a:rPr lang="th-TH"/>
              <a:t>เพิ่มจุดแสดงหัวข้อย่อยที่สองที่นี่</a:t>
            </a:r>
          </a:p>
          <a:p>
            <a:r>
              <a:rPr lang="th-TH"/>
              <a:t>เพิ่มจุดแสดงหัวข้อย่อยที่สามที่นี่</a:t>
            </a:r>
          </a:p>
        </p:txBody>
      </p:sp>
      <p:graphicFrame>
        <p:nvGraphicFramePr>
          <p:cNvPr id="5" name="ตัวแทนเนื้อหา 4" descr="ตารางตัวอย่างที่มี 3 คอลัมน์และ 4 แถว" title="ตาราง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3067255"/>
              </p:ext>
            </p:extLst>
          </p:nvPr>
        </p:nvGraphicFramePr>
        <p:xfrm>
          <a:off x="6373813" y="1714498"/>
          <a:ext cx="4751388" cy="22091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1583796"/>
                <a:gridCol w="1583796"/>
                <a:gridCol w="1583796"/>
              </a:tblGrid>
              <a:tr h="552277">
                <a:tc>
                  <a:txBody>
                    <a:bodyPr/>
                    <a:lstStyle/>
                    <a:p>
                      <a:pPr algn="ctr"/>
                      <a:endParaRPr lang="th-TH" dirty="0">
                        <a:latin typeface="Leelawadee" panose="020B0502040204020203" pitchFamily="34" charset="-34"/>
                        <a:cs typeface="Leelawadee" panose="020B0502040204020203" pitchFamily="34" charset="-34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กลุ่ม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กลุ่ม 2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ชั้นเรียน 1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95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ชั้นเรียน 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76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88</a:t>
                      </a:r>
                    </a:p>
                  </a:txBody>
                  <a:tcPr anchor="ctr"/>
                </a:tc>
              </a:tr>
              <a:tr h="552277">
                <a:tc>
                  <a:txBody>
                    <a:bodyPr/>
                    <a:lstStyle/>
                    <a:p>
                      <a:r>
                        <a:rPr lang="th-TH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ชั้นเรียน 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84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h-TH" dirty="0">
                          <a:latin typeface="Leelawadee" panose="020B0502040204020203" pitchFamily="34" charset="-34"/>
                          <a:cs typeface="Leelawadee" panose="020B0502040204020203" pitchFamily="34" charset="-34"/>
                        </a:rPr>
                        <a:t>90</a:t>
                      </a: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68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เค้าโครงเนื้อหาสองส่วนพร้อม SmartArt</a:t>
            </a:r>
          </a:p>
        </p:txBody>
      </p:sp>
      <p:sp>
        <p:nvSpPr>
          <p:cNvPr id="7" name="ตัวแทนเนื้อหา 6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th-TH"/>
              <a:t>เพิ่มจุดแสดงหัวข้อย่อยแรกที่นี่</a:t>
            </a:r>
          </a:p>
          <a:p>
            <a:r>
              <a:rPr lang="th-TH"/>
              <a:t>เพิ่มจุดแสดงหัวข้อย่อยที่สองที่นี่</a:t>
            </a:r>
          </a:p>
          <a:p>
            <a:r>
              <a:rPr lang="th-TH"/>
              <a:t>เพิ่มจุดแสดงหัวข้อย่อยที่สามที่นี่</a:t>
            </a:r>
          </a:p>
        </p:txBody>
      </p:sp>
      <p:graphicFrame>
        <p:nvGraphicFramePr>
          <p:cNvPr id="19" name="ตัวแทนเนื้อหา 18" descr="รัศมีรูปหกเหลี่ยม" title="SmartArt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723919132"/>
              </p:ext>
            </p:extLst>
          </p:nvPr>
        </p:nvGraphicFramePr>
        <p:xfrm>
          <a:off x="6373813" y="1714500"/>
          <a:ext cx="4751387" cy="44577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316172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122266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962271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625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021738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วิทยาศาสตร์เพื่อการศึกษา 16x9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AcademicScience">
      <a:dk1>
        <a:srgbClr val="000000"/>
      </a:dk1>
      <a:lt1>
        <a:sysClr val="window" lastClr="FFFFFF"/>
      </a:lt1>
      <a:dk2>
        <a:srgbClr val="1B1B1B"/>
      </a:dk2>
      <a:lt2>
        <a:srgbClr val="E5E8E8"/>
      </a:lt2>
      <a:accent1>
        <a:srgbClr val="00B0EA"/>
      </a:accent1>
      <a:accent2>
        <a:srgbClr val="45AE22"/>
      </a:accent2>
      <a:accent3>
        <a:srgbClr val="FFFF00"/>
      </a:accent3>
      <a:accent4>
        <a:srgbClr val="F2760D"/>
      </a:accent4>
      <a:accent5>
        <a:srgbClr val="BB2B35"/>
      </a:accent5>
      <a:accent6>
        <a:srgbClr val="6C3CA2"/>
      </a:accent6>
      <a:hlink>
        <a:srgbClr val="00B0EA"/>
      </a:hlink>
      <a:folHlink>
        <a:srgbClr val="969696"/>
      </a:folHlink>
    </a:clrScheme>
    <a:fontScheme name="Arial">
      <a:maj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91BA38-0070-4F38-9E14-0C61B01B167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C8A42F9-EA1C-4AE0-B145-92202BC19667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92DA5445-9D6A-4236-B701-C2BEABD564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</TotalTime>
  <Words>139</Words>
  <Application>Microsoft Office PowerPoint</Application>
  <PresentationFormat>แบบจอกว้าง</PresentationFormat>
  <Paragraphs>33</Paragraphs>
  <Slides>11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11</vt:i4>
      </vt:variant>
    </vt:vector>
  </HeadingPairs>
  <TitlesOfParts>
    <vt:vector size="15" baseType="lpstr">
      <vt:lpstr>Arial</vt:lpstr>
      <vt:lpstr>DilleniaUPC</vt:lpstr>
      <vt:lpstr>Leelawadee</vt:lpstr>
      <vt:lpstr>วิทยาศาสตร์เพื่อการศึกษา 16x9</vt:lpstr>
      <vt:lpstr>เค้าโครงชื่อเรื่อง</vt:lpstr>
      <vt:lpstr>เค้าโครงชื่อเรื่องและเนื้อหาพร้อมรายการ</vt:lpstr>
      <vt:lpstr>เค้าโครงชื่อเรื่องและเนื้อหาพร้อมแผนภูมิ</vt:lpstr>
      <vt:lpstr>เค้าโครงเนื้อหาสองส่วนพร้อมตาราง</vt:lpstr>
      <vt:lpstr>เค้าโครงเนื้อหาสองส่วนพร้อม SmartArt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เค้าโครงชื่อเรื่อง</dc:title>
  <dc:creator/>
  <cp:lastModifiedBy/>
  <cp:revision>7</cp:revision>
  <dcterms:created xsi:type="dcterms:W3CDTF">2013-04-05T19:51:53Z</dcterms:created>
  <dcterms:modified xsi:type="dcterms:W3CDTF">2013-12-03T08:07:29Z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  <property fmtid="{D5CDD505-2E9C-101B-9397-08002B2CF9AE}" pid="3" name="IsMyDocuments">
    <vt:bool>true</vt:bool>
  </property>
</Properties>
</file>