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5342-7281-413F-8DBB-515FCD8A65CA}" type="datetimeFigureOut">
              <a:rPr lang="th-TH" smtClean="0"/>
              <a:t>30/07/56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9E79-8383-462B-BCB7-70C38E2578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276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5342-7281-413F-8DBB-515FCD8A65CA}" type="datetimeFigureOut">
              <a:rPr lang="th-TH" smtClean="0"/>
              <a:t>30/07/56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9E79-8383-462B-BCB7-70C38E2578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339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5342-7281-413F-8DBB-515FCD8A65CA}" type="datetimeFigureOut">
              <a:rPr lang="th-TH" smtClean="0"/>
              <a:t>30/07/56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9E79-8383-462B-BCB7-70C38E2578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836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5342-7281-413F-8DBB-515FCD8A65CA}" type="datetimeFigureOut">
              <a:rPr lang="th-TH" smtClean="0"/>
              <a:t>30/07/56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9E79-8383-462B-BCB7-70C38E2578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680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5342-7281-413F-8DBB-515FCD8A65CA}" type="datetimeFigureOut">
              <a:rPr lang="th-TH" smtClean="0"/>
              <a:t>30/07/56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9E79-8383-462B-BCB7-70C38E2578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281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5342-7281-413F-8DBB-515FCD8A65CA}" type="datetimeFigureOut">
              <a:rPr lang="th-TH" smtClean="0"/>
              <a:t>30/07/56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9E79-8383-462B-BCB7-70C38E2578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531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5342-7281-413F-8DBB-515FCD8A65CA}" type="datetimeFigureOut">
              <a:rPr lang="th-TH" smtClean="0"/>
              <a:t>30/07/56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9E79-8383-462B-BCB7-70C38E2578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07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5342-7281-413F-8DBB-515FCD8A65CA}" type="datetimeFigureOut">
              <a:rPr lang="th-TH" smtClean="0"/>
              <a:t>30/07/56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9E79-8383-462B-BCB7-70C38E2578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109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5342-7281-413F-8DBB-515FCD8A65CA}" type="datetimeFigureOut">
              <a:rPr lang="th-TH" smtClean="0"/>
              <a:t>30/07/56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9E79-8383-462B-BCB7-70C38E2578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828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5342-7281-413F-8DBB-515FCD8A65CA}" type="datetimeFigureOut">
              <a:rPr lang="th-TH" smtClean="0"/>
              <a:t>30/07/56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9E79-8383-462B-BCB7-70C38E2578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895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5342-7281-413F-8DBB-515FCD8A65CA}" type="datetimeFigureOut">
              <a:rPr lang="th-TH" smtClean="0"/>
              <a:t>30/07/56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9E79-8383-462B-BCB7-70C38E2578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519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C5342-7281-413F-8DBB-515FCD8A65CA}" type="datetimeFigureOut">
              <a:rPr lang="th-TH" smtClean="0"/>
              <a:t>30/07/56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A9E79-8383-462B-BCB7-70C38E2578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311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51804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Chalalai Sarakor</dc:creator>
  <cp:lastModifiedBy>Chalalai Sarakor</cp:lastModifiedBy>
  <cp:revision>1</cp:revision>
  <dcterms:created xsi:type="dcterms:W3CDTF">2013-07-30T11:28:17Z</dcterms:created>
  <dcterms:modified xsi:type="dcterms:W3CDTF">2013-07-30T11:28:33Z</dcterms:modified>
</cp:coreProperties>
</file>