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ส่วนหัว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h-TH" sz="1200"/>
            </a:lvl1pPr>
          </a:lstStyle>
          <a:p>
            <a:fld id="{4E172C26-35E5-4283-ACA5-F5D9124AF9B4}" type="datetimeFigureOut">
              <a:rPr lang="th-TH" smtClean="0"/>
              <a:t>16/10/58</a:t>
            </a:fld>
            <a:endParaRPr lang="th-TH"/>
          </a:p>
        </p:txBody>
      </p:sp>
      <p:sp>
        <p:nvSpPr>
          <p:cNvPr id="4" name="ตัวแทนส่วนท้าย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h-TH" sz="1200"/>
            </a:lvl1pPr>
          </a:lstStyle>
          <a:p>
            <a:fld id="{5BAE216A-723A-4C86-89D1-BAD22160369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580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ส่วนหัว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h-TH" sz="1200"/>
            </a:lvl1pPr>
          </a:lstStyle>
          <a:p>
            <a:fld id="{FDCF548D-D9EE-4800-B26A-C4A2EA2E981D}" type="datetimeFigureOut">
              <a:t>16/10/58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ส่วนท้าย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h-TH" sz="1200"/>
            </a:lvl1pPr>
          </a:lstStyle>
          <a:p>
            <a:fld id="{47D94DD5-A74C-4EFE-ABD0-F7B6105E1065}" type="slidenum"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836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94DD5-A74C-4EFE-ABD0-F7B6105E1065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387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ตารางเรีย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กล่องข้อความ 17"/>
          <p:cNvSpPr txBox="1"/>
          <p:nvPr/>
        </p:nvSpPr>
        <p:spPr>
          <a:xfrm>
            <a:off x="1207291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กล่องข้อความ 19"/>
          <p:cNvSpPr txBox="1"/>
          <p:nvPr/>
        </p:nvSpPr>
        <p:spPr>
          <a:xfrm>
            <a:off x="2487712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2" name="กล่องข้อความ 21"/>
          <p:cNvSpPr txBox="1"/>
          <p:nvPr/>
        </p:nvSpPr>
        <p:spPr>
          <a:xfrm>
            <a:off x="3787589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4" name="กล่องข้อความ 23"/>
          <p:cNvSpPr txBox="1"/>
          <p:nvPr/>
        </p:nvSpPr>
        <p:spPr>
          <a:xfrm>
            <a:off x="5077738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6" name="กล่องข้อความ 25"/>
          <p:cNvSpPr txBox="1"/>
          <p:nvPr/>
        </p:nvSpPr>
        <p:spPr>
          <a:xfrm>
            <a:off x="6377615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8" name="กล่องข้อความ 27"/>
          <p:cNvSpPr txBox="1"/>
          <p:nvPr/>
        </p:nvSpPr>
        <p:spPr>
          <a:xfrm>
            <a:off x="7677490" y="625316"/>
            <a:ext cx="359569" cy="18192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th-TH" sz="1000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วิชา:</a:t>
            </a:r>
            <a:endParaRPr lang="th-TH" sz="1000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40" name="กล่องข้อความ 139"/>
          <p:cNvSpPr txBox="1"/>
          <p:nvPr/>
        </p:nvSpPr>
        <p:spPr>
          <a:xfrm>
            <a:off x="228600" y="1298121"/>
            <a:ext cx="478898" cy="330389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จันทร์</a:t>
            </a:r>
          </a:p>
        </p:txBody>
      </p:sp>
      <p:sp>
        <p:nvSpPr>
          <p:cNvPr id="141" name="กล่องข้อความ 140"/>
          <p:cNvSpPr txBox="1"/>
          <p:nvPr/>
        </p:nvSpPr>
        <p:spPr>
          <a:xfrm>
            <a:off x="236716" y="2180320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อังคาร</a:t>
            </a:r>
          </a:p>
        </p:txBody>
      </p:sp>
      <p:sp>
        <p:nvSpPr>
          <p:cNvPr id="142" name="กล่องข้อความ 141"/>
          <p:cNvSpPr txBox="1"/>
          <p:nvPr/>
        </p:nvSpPr>
        <p:spPr>
          <a:xfrm>
            <a:off x="236716" y="3025178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 dirty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พุธ</a:t>
            </a:r>
          </a:p>
        </p:txBody>
      </p:sp>
      <p:sp>
        <p:nvSpPr>
          <p:cNvPr id="143" name="กล่องข้อความ 142"/>
          <p:cNvSpPr txBox="1"/>
          <p:nvPr/>
        </p:nvSpPr>
        <p:spPr>
          <a:xfrm>
            <a:off x="236716" y="3878203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พฤหัส</a:t>
            </a:r>
          </a:p>
        </p:txBody>
      </p:sp>
      <p:sp>
        <p:nvSpPr>
          <p:cNvPr id="144" name="กล่องข้อความ 143"/>
          <p:cNvSpPr txBox="1"/>
          <p:nvPr/>
        </p:nvSpPr>
        <p:spPr>
          <a:xfrm>
            <a:off x="236716" y="4737331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ศุกร์</a:t>
            </a:r>
          </a:p>
        </p:txBody>
      </p:sp>
      <p:sp>
        <p:nvSpPr>
          <p:cNvPr id="145" name="กล่องข้อความ 144"/>
          <p:cNvSpPr txBox="1"/>
          <p:nvPr/>
        </p:nvSpPr>
        <p:spPr>
          <a:xfrm>
            <a:off x="236716" y="5589809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เสาร์</a:t>
            </a:r>
          </a:p>
        </p:txBody>
      </p:sp>
      <p:sp>
        <p:nvSpPr>
          <p:cNvPr id="146" name="กล่องข้อความ 145"/>
          <p:cNvSpPr txBox="1"/>
          <p:nvPr/>
        </p:nvSpPr>
        <p:spPr>
          <a:xfrm>
            <a:off x="236716" y="6450454"/>
            <a:ext cx="470782" cy="324075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r>
              <a:rPr lang="th-TH" sz="12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อาทิตย์</a:t>
            </a:r>
          </a:p>
        </p:txBody>
      </p:sp>
      <p:grpSp>
        <p:nvGrpSpPr>
          <p:cNvPr id="42" name="กลุ่ม 41"/>
          <p:cNvGrpSpPr/>
          <p:nvPr/>
        </p:nvGrpSpPr>
        <p:grpSpPr>
          <a:xfrm>
            <a:off x="873001" y="5435222"/>
            <a:ext cx="279123" cy="273807"/>
            <a:chOff x="4406900" y="5281613"/>
            <a:chExt cx="333375" cy="327025"/>
          </a:xfrm>
        </p:grpSpPr>
        <p:sp>
          <p:nvSpPr>
            <p:cNvPr id="81" name="วงรี 80"/>
            <p:cNvSpPr>
              <a:spLocks noChangeArrowheads="1"/>
            </p:cNvSpPr>
            <p:nvPr/>
          </p:nvSpPr>
          <p:spPr bwMode="auto">
            <a:xfrm>
              <a:off x="4406900" y="528161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2" name="รูปแบบอิสระ 81"/>
            <p:cNvSpPr>
              <a:spLocks/>
            </p:cNvSpPr>
            <p:nvPr/>
          </p:nvSpPr>
          <p:spPr bwMode="auto">
            <a:xfrm>
              <a:off x="4454525" y="5443538"/>
              <a:ext cx="242888" cy="115888"/>
            </a:xfrm>
            <a:custGeom>
              <a:avLst/>
              <a:gdLst>
                <a:gd name="T0" fmla="*/ 57 w 63"/>
                <a:gd name="T1" fmla="*/ 2 h 31"/>
                <a:gd name="T2" fmla="*/ 59 w 63"/>
                <a:gd name="T3" fmla="*/ 17 h 31"/>
                <a:gd name="T4" fmla="*/ 31 w 63"/>
                <a:gd name="T5" fmla="*/ 31 h 31"/>
                <a:gd name="T6" fmla="*/ 4 w 63"/>
                <a:gd name="T7" fmla="*/ 17 h 31"/>
                <a:gd name="T8" fmla="*/ 6 w 63"/>
                <a:gd name="T9" fmla="*/ 2 h 31"/>
                <a:gd name="T10" fmla="*/ 31 w 63"/>
                <a:gd name="T11" fmla="*/ 4 h 31"/>
                <a:gd name="T12" fmla="*/ 57 w 63"/>
                <a:gd name="T13" fmla="*/ 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1">
                  <a:moveTo>
                    <a:pt x="57" y="2"/>
                  </a:moveTo>
                  <a:cubicBezTo>
                    <a:pt x="60" y="3"/>
                    <a:pt x="63" y="10"/>
                    <a:pt x="59" y="17"/>
                  </a:cubicBezTo>
                  <a:cubicBezTo>
                    <a:pt x="55" y="24"/>
                    <a:pt x="45" y="31"/>
                    <a:pt x="31" y="31"/>
                  </a:cubicBezTo>
                  <a:cubicBezTo>
                    <a:pt x="18" y="31"/>
                    <a:pt x="8" y="24"/>
                    <a:pt x="4" y="17"/>
                  </a:cubicBezTo>
                  <a:cubicBezTo>
                    <a:pt x="0" y="10"/>
                    <a:pt x="2" y="3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3" name="รูปแบบอิสระ 82"/>
            <p:cNvSpPr>
              <a:spLocks/>
            </p:cNvSpPr>
            <p:nvPr/>
          </p:nvSpPr>
          <p:spPr bwMode="auto">
            <a:xfrm>
              <a:off x="4613275" y="53721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4" name="รูปแบบอิสระ 83"/>
            <p:cNvSpPr>
              <a:spLocks/>
            </p:cNvSpPr>
            <p:nvPr/>
          </p:nvSpPr>
          <p:spPr bwMode="auto">
            <a:xfrm>
              <a:off x="4473575" y="53721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5" name="รูปแบบอิสระ 84"/>
            <p:cNvSpPr>
              <a:spLocks/>
            </p:cNvSpPr>
            <p:nvPr/>
          </p:nvSpPr>
          <p:spPr bwMode="auto">
            <a:xfrm>
              <a:off x="4516438" y="5503863"/>
              <a:ext cx="115888" cy="36513"/>
            </a:xfrm>
            <a:custGeom>
              <a:avLst/>
              <a:gdLst>
                <a:gd name="T0" fmla="*/ 27 w 30"/>
                <a:gd name="T1" fmla="*/ 1 h 10"/>
                <a:gd name="T2" fmla="*/ 28 w 30"/>
                <a:gd name="T3" fmla="*/ 5 h 10"/>
                <a:gd name="T4" fmla="*/ 15 w 30"/>
                <a:gd name="T5" fmla="*/ 10 h 10"/>
                <a:gd name="T6" fmla="*/ 2 w 30"/>
                <a:gd name="T7" fmla="*/ 5 h 10"/>
                <a:gd name="T8" fmla="*/ 3 w 30"/>
                <a:gd name="T9" fmla="*/ 1 h 10"/>
                <a:gd name="T10" fmla="*/ 15 w 30"/>
                <a:gd name="T11" fmla="*/ 2 h 10"/>
                <a:gd name="T12" fmla="*/ 27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7" y="1"/>
                  </a:moveTo>
                  <a:cubicBezTo>
                    <a:pt x="29" y="1"/>
                    <a:pt x="30" y="3"/>
                    <a:pt x="28" y="5"/>
                  </a:cubicBezTo>
                  <a:cubicBezTo>
                    <a:pt x="26" y="8"/>
                    <a:pt x="22" y="10"/>
                    <a:pt x="15" y="10"/>
                  </a:cubicBezTo>
                  <a:cubicBezTo>
                    <a:pt x="9" y="10"/>
                    <a:pt x="4" y="8"/>
                    <a:pt x="2" y="5"/>
                  </a:cubicBezTo>
                  <a:cubicBezTo>
                    <a:pt x="0" y="3"/>
                    <a:pt x="1" y="1"/>
                    <a:pt x="3" y="1"/>
                  </a:cubicBezTo>
                  <a:cubicBezTo>
                    <a:pt x="7" y="0"/>
                    <a:pt x="10" y="2"/>
                    <a:pt x="15" y="2"/>
                  </a:cubicBezTo>
                  <a:cubicBezTo>
                    <a:pt x="20" y="2"/>
                    <a:pt x="24" y="0"/>
                    <a:pt x="2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3" name="กลุ่ม 42"/>
          <p:cNvGrpSpPr/>
          <p:nvPr/>
        </p:nvGrpSpPr>
        <p:grpSpPr>
          <a:xfrm>
            <a:off x="861039" y="1993595"/>
            <a:ext cx="307036" cy="299061"/>
            <a:chOff x="4392613" y="1177925"/>
            <a:chExt cx="366713" cy="357188"/>
          </a:xfrm>
        </p:grpSpPr>
        <p:sp>
          <p:nvSpPr>
            <p:cNvPr id="77" name="รูปแบบอิสระ 76"/>
            <p:cNvSpPr>
              <a:spLocks/>
            </p:cNvSpPr>
            <p:nvPr/>
          </p:nvSpPr>
          <p:spPr bwMode="auto">
            <a:xfrm>
              <a:off x="4392613" y="1177925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8" name="รูปแบบอิสระ 77"/>
            <p:cNvSpPr>
              <a:spLocks/>
            </p:cNvSpPr>
            <p:nvPr/>
          </p:nvSpPr>
          <p:spPr bwMode="auto">
            <a:xfrm>
              <a:off x="4484688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3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3" y="10"/>
                  </a:cubicBezTo>
                  <a:cubicBezTo>
                    <a:pt x="3" y="11"/>
                    <a:pt x="4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9" name="รูปแบบอิสระ 78"/>
            <p:cNvSpPr>
              <a:spLocks/>
            </p:cNvSpPr>
            <p:nvPr/>
          </p:nvSpPr>
          <p:spPr bwMode="auto">
            <a:xfrm>
              <a:off x="4600575" y="1295400"/>
              <a:ext cx="31750" cy="60325"/>
            </a:xfrm>
            <a:custGeom>
              <a:avLst/>
              <a:gdLst>
                <a:gd name="T0" fmla="*/ 8 w 8"/>
                <a:gd name="T1" fmla="*/ 5 h 16"/>
                <a:gd name="T2" fmla="*/ 4 w 8"/>
                <a:gd name="T3" fmla="*/ 0 h 16"/>
                <a:gd name="T4" fmla="*/ 0 w 8"/>
                <a:gd name="T5" fmla="*/ 5 h 16"/>
                <a:gd name="T6" fmla="*/ 4 w 8"/>
                <a:gd name="T7" fmla="*/ 16 h 16"/>
                <a:gd name="T8" fmla="*/ 4 w 8"/>
                <a:gd name="T9" fmla="*/ 16 h 16"/>
                <a:gd name="T10" fmla="*/ 4 w 8"/>
                <a:gd name="T11" fmla="*/ 16 h 16"/>
                <a:gd name="T12" fmla="*/ 2 w 8"/>
                <a:gd name="T13" fmla="*/ 10 h 16"/>
                <a:gd name="T14" fmla="*/ 4 w 8"/>
                <a:gd name="T15" fmla="*/ 11 h 16"/>
                <a:gd name="T16" fmla="*/ 8 w 8"/>
                <a:gd name="T17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6">
                  <a:moveTo>
                    <a:pt x="8" y="5"/>
                  </a:moveTo>
                  <a:cubicBezTo>
                    <a:pt x="8" y="2"/>
                    <a:pt x="6" y="0"/>
                    <a:pt x="4" y="0"/>
                  </a:cubicBezTo>
                  <a:cubicBezTo>
                    <a:pt x="1" y="0"/>
                    <a:pt x="0" y="2"/>
                    <a:pt x="0" y="5"/>
                  </a:cubicBezTo>
                  <a:cubicBezTo>
                    <a:pt x="0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3" y="15"/>
                    <a:pt x="2" y="10"/>
                  </a:cubicBezTo>
                  <a:cubicBezTo>
                    <a:pt x="3" y="11"/>
                    <a:pt x="3" y="11"/>
                    <a:pt x="4" y="11"/>
                  </a:cubicBezTo>
                  <a:cubicBezTo>
                    <a:pt x="6" y="11"/>
                    <a:pt x="8" y="8"/>
                    <a:pt x="8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0" name="รูปแบบอิสระ 79"/>
            <p:cNvSpPr>
              <a:spLocks/>
            </p:cNvSpPr>
            <p:nvPr/>
          </p:nvSpPr>
          <p:spPr bwMode="auto">
            <a:xfrm>
              <a:off x="4519613" y="1411288"/>
              <a:ext cx="115888" cy="38100"/>
            </a:xfrm>
            <a:custGeom>
              <a:avLst/>
              <a:gdLst>
                <a:gd name="T0" fmla="*/ 2 w 30"/>
                <a:gd name="T1" fmla="*/ 1 h 10"/>
                <a:gd name="T2" fmla="*/ 2 w 30"/>
                <a:gd name="T3" fmla="*/ 5 h 10"/>
                <a:gd name="T4" fmla="*/ 15 w 30"/>
                <a:gd name="T5" fmla="*/ 10 h 10"/>
                <a:gd name="T6" fmla="*/ 28 w 30"/>
                <a:gd name="T7" fmla="*/ 5 h 10"/>
                <a:gd name="T8" fmla="*/ 27 w 30"/>
                <a:gd name="T9" fmla="*/ 1 h 10"/>
                <a:gd name="T10" fmla="*/ 15 w 30"/>
                <a:gd name="T11" fmla="*/ 2 h 10"/>
                <a:gd name="T12" fmla="*/ 2 w 30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10">
                  <a:moveTo>
                    <a:pt x="2" y="1"/>
                  </a:moveTo>
                  <a:cubicBezTo>
                    <a:pt x="1" y="1"/>
                    <a:pt x="0" y="3"/>
                    <a:pt x="2" y="5"/>
                  </a:cubicBezTo>
                  <a:cubicBezTo>
                    <a:pt x="3" y="7"/>
                    <a:pt x="8" y="10"/>
                    <a:pt x="15" y="10"/>
                  </a:cubicBezTo>
                  <a:cubicBezTo>
                    <a:pt x="21" y="10"/>
                    <a:pt x="26" y="7"/>
                    <a:pt x="28" y="5"/>
                  </a:cubicBezTo>
                  <a:cubicBezTo>
                    <a:pt x="30" y="3"/>
                    <a:pt x="29" y="1"/>
                    <a:pt x="27" y="1"/>
                  </a:cubicBezTo>
                  <a:cubicBezTo>
                    <a:pt x="23" y="0"/>
                    <a:pt x="20" y="2"/>
                    <a:pt x="15" y="2"/>
                  </a:cubicBezTo>
                  <a:cubicBezTo>
                    <a:pt x="10" y="2"/>
                    <a:pt x="6" y="0"/>
                    <a:pt x="2" y="1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4" name="กลุ่ม 43"/>
          <p:cNvGrpSpPr/>
          <p:nvPr/>
        </p:nvGrpSpPr>
        <p:grpSpPr>
          <a:xfrm>
            <a:off x="861039" y="1137009"/>
            <a:ext cx="307036" cy="297732"/>
            <a:chOff x="4392613" y="157163"/>
            <a:chExt cx="366713" cy="355600"/>
          </a:xfrm>
        </p:grpSpPr>
        <p:sp>
          <p:nvSpPr>
            <p:cNvPr id="69" name="รูปแบบอิสระ 68"/>
            <p:cNvSpPr>
              <a:spLocks/>
            </p:cNvSpPr>
            <p:nvPr/>
          </p:nvSpPr>
          <p:spPr bwMode="auto">
            <a:xfrm>
              <a:off x="4392613" y="157163"/>
              <a:ext cx="366713" cy="355600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0" name="รูปแบบอิสระ 69"/>
            <p:cNvSpPr>
              <a:spLocks/>
            </p:cNvSpPr>
            <p:nvPr/>
          </p:nvSpPr>
          <p:spPr bwMode="auto">
            <a:xfrm>
              <a:off x="4613275" y="228600"/>
              <a:ext cx="49213" cy="22225"/>
            </a:xfrm>
            <a:custGeom>
              <a:avLst/>
              <a:gdLst>
                <a:gd name="T0" fmla="*/ 1 w 13"/>
                <a:gd name="T1" fmla="*/ 4 h 6"/>
                <a:gd name="T2" fmla="*/ 1 w 13"/>
                <a:gd name="T3" fmla="*/ 2 h 6"/>
                <a:gd name="T4" fmla="*/ 7 w 13"/>
                <a:gd name="T5" fmla="*/ 1 h 6"/>
                <a:gd name="T6" fmla="*/ 13 w 13"/>
                <a:gd name="T7" fmla="*/ 4 h 6"/>
                <a:gd name="T8" fmla="*/ 12 w 13"/>
                <a:gd name="T9" fmla="*/ 6 h 6"/>
                <a:gd name="T10" fmla="*/ 6 w 13"/>
                <a:gd name="T11" fmla="*/ 5 h 6"/>
                <a:gd name="T12" fmla="*/ 1 w 13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6">
                  <a:moveTo>
                    <a:pt x="1" y="4"/>
                  </a:move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7" y="1"/>
                  </a:cubicBezTo>
                  <a:cubicBezTo>
                    <a:pt x="10" y="1"/>
                    <a:pt x="12" y="3"/>
                    <a:pt x="13" y="4"/>
                  </a:cubicBezTo>
                  <a:cubicBezTo>
                    <a:pt x="13" y="5"/>
                    <a:pt x="13" y="6"/>
                    <a:pt x="12" y="6"/>
                  </a:cubicBezTo>
                  <a:cubicBezTo>
                    <a:pt x="10" y="6"/>
                    <a:pt x="9" y="5"/>
                    <a:pt x="6" y="5"/>
                  </a:cubicBezTo>
                  <a:cubicBezTo>
                    <a:pt x="4" y="4"/>
                    <a:pt x="2" y="5"/>
                    <a:pt x="1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1" name="รูปแบบอิสระ 70"/>
            <p:cNvSpPr>
              <a:spLocks/>
            </p:cNvSpPr>
            <p:nvPr/>
          </p:nvSpPr>
          <p:spPr bwMode="auto">
            <a:xfrm>
              <a:off x="4484688" y="220663"/>
              <a:ext cx="50800" cy="30163"/>
            </a:xfrm>
            <a:custGeom>
              <a:avLst/>
              <a:gdLst>
                <a:gd name="T0" fmla="*/ 2 w 13"/>
                <a:gd name="T1" fmla="*/ 8 h 8"/>
                <a:gd name="T2" fmla="*/ 0 w 13"/>
                <a:gd name="T3" fmla="*/ 7 h 8"/>
                <a:gd name="T4" fmla="*/ 5 w 13"/>
                <a:gd name="T5" fmla="*/ 2 h 8"/>
                <a:gd name="T6" fmla="*/ 11 w 13"/>
                <a:gd name="T7" fmla="*/ 1 h 8"/>
                <a:gd name="T8" fmla="*/ 12 w 13"/>
                <a:gd name="T9" fmla="*/ 3 h 8"/>
                <a:gd name="T10" fmla="*/ 7 w 13"/>
                <a:gd name="T11" fmla="*/ 5 h 8"/>
                <a:gd name="T12" fmla="*/ 2 w 1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8">
                  <a:moveTo>
                    <a:pt x="2" y="8"/>
                  </a:moveTo>
                  <a:cubicBezTo>
                    <a:pt x="1" y="8"/>
                    <a:pt x="0" y="8"/>
                    <a:pt x="0" y="7"/>
                  </a:cubicBezTo>
                  <a:cubicBezTo>
                    <a:pt x="1" y="5"/>
                    <a:pt x="2" y="3"/>
                    <a:pt x="5" y="2"/>
                  </a:cubicBezTo>
                  <a:cubicBezTo>
                    <a:pt x="8" y="0"/>
                    <a:pt x="10" y="0"/>
                    <a:pt x="11" y="1"/>
                  </a:cubicBezTo>
                  <a:cubicBezTo>
                    <a:pt x="13" y="1"/>
                    <a:pt x="13" y="3"/>
                    <a:pt x="12" y="3"/>
                  </a:cubicBezTo>
                  <a:cubicBezTo>
                    <a:pt x="11" y="4"/>
                    <a:pt x="9" y="4"/>
                    <a:pt x="7" y="5"/>
                  </a:cubicBezTo>
                  <a:cubicBezTo>
                    <a:pt x="5" y="6"/>
                    <a:pt x="4" y="8"/>
                    <a:pt x="2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2" name="รูปแบบอิสระ 71"/>
            <p:cNvSpPr>
              <a:spLocks/>
            </p:cNvSpPr>
            <p:nvPr/>
          </p:nvSpPr>
          <p:spPr bwMode="auto">
            <a:xfrm>
              <a:off x="4495800" y="273050"/>
              <a:ext cx="42863" cy="60325"/>
            </a:xfrm>
            <a:custGeom>
              <a:avLst/>
              <a:gdLst>
                <a:gd name="T0" fmla="*/ 1 w 11"/>
                <a:gd name="T1" fmla="*/ 7 h 16"/>
                <a:gd name="T2" fmla="*/ 4 w 11"/>
                <a:gd name="T3" fmla="*/ 16 h 16"/>
                <a:gd name="T4" fmla="*/ 10 w 11"/>
                <a:gd name="T5" fmla="*/ 9 h 16"/>
                <a:gd name="T6" fmla="*/ 7 w 11"/>
                <a:gd name="T7" fmla="*/ 1 h 16"/>
                <a:gd name="T8" fmla="*/ 1 w 11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7"/>
                  </a:moveTo>
                  <a:cubicBezTo>
                    <a:pt x="0" y="11"/>
                    <a:pt x="2" y="15"/>
                    <a:pt x="4" y="16"/>
                  </a:cubicBezTo>
                  <a:cubicBezTo>
                    <a:pt x="6" y="16"/>
                    <a:pt x="9" y="13"/>
                    <a:pt x="10" y="9"/>
                  </a:cubicBezTo>
                  <a:cubicBezTo>
                    <a:pt x="11" y="5"/>
                    <a:pt x="10" y="1"/>
                    <a:pt x="7" y="1"/>
                  </a:cubicBezTo>
                  <a:cubicBezTo>
                    <a:pt x="5" y="0"/>
                    <a:pt x="2" y="3"/>
                    <a:pt x="1" y="7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3" name="รูปแบบอิสระ 72"/>
            <p:cNvSpPr>
              <a:spLocks/>
            </p:cNvSpPr>
            <p:nvPr/>
          </p:nvSpPr>
          <p:spPr bwMode="auto">
            <a:xfrm>
              <a:off x="4468813" y="314325"/>
              <a:ext cx="61913" cy="38100"/>
            </a:xfrm>
            <a:custGeom>
              <a:avLst/>
              <a:gdLst>
                <a:gd name="T0" fmla="*/ 9 w 16"/>
                <a:gd name="T1" fmla="*/ 0 h 10"/>
                <a:gd name="T2" fmla="*/ 1 w 16"/>
                <a:gd name="T3" fmla="*/ 4 h 10"/>
                <a:gd name="T4" fmla="*/ 8 w 16"/>
                <a:gd name="T5" fmla="*/ 9 h 10"/>
                <a:gd name="T6" fmla="*/ 16 w 16"/>
                <a:gd name="T7" fmla="*/ 6 h 10"/>
                <a:gd name="T8" fmla="*/ 9 w 16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9" y="0"/>
                  </a:moveTo>
                  <a:cubicBezTo>
                    <a:pt x="5" y="0"/>
                    <a:pt x="1" y="1"/>
                    <a:pt x="1" y="4"/>
                  </a:cubicBezTo>
                  <a:cubicBezTo>
                    <a:pt x="0" y="6"/>
                    <a:pt x="4" y="8"/>
                    <a:pt x="8" y="9"/>
                  </a:cubicBezTo>
                  <a:cubicBezTo>
                    <a:pt x="12" y="10"/>
                    <a:pt x="16" y="8"/>
                    <a:pt x="16" y="6"/>
                  </a:cubicBezTo>
                  <a:cubicBezTo>
                    <a:pt x="16" y="3"/>
                    <a:pt x="13" y="1"/>
                    <a:pt x="9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4" name="รูปแบบอิสระ 73"/>
            <p:cNvSpPr>
              <a:spLocks/>
            </p:cNvSpPr>
            <p:nvPr/>
          </p:nvSpPr>
          <p:spPr bwMode="auto">
            <a:xfrm>
              <a:off x="4608513" y="273050"/>
              <a:ext cx="42863" cy="60325"/>
            </a:xfrm>
            <a:custGeom>
              <a:avLst/>
              <a:gdLst>
                <a:gd name="T0" fmla="*/ 1 w 11"/>
                <a:gd name="T1" fmla="*/ 9 h 16"/>
                <a:gd name="T2" fmla="*/ 7 w 11"/>
                <a:gd name="T3" fmla="*/ 16 h 16"/>
                <a:gd name="T4" fmla="*/ 10 w 11"/>
                <a:gd name="T5" fmla="*/ 7 h 16"/>
                <a:gd name="T6" fmla="*/ 4 w 11"/>
                <a:gd name="T7" fmla="*/ 1 h 16"/>
                <a:gd name="T8" fmla="*/ 1 w 11"/>
                <a:gd name="T9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6">
                  <a:moveTo>
                    <a:pt x="1" y="9"/>
                  </a:moveTo>
                  <a:cubicBezTo>
                    <a:pt x="2" y="13"/>
                    <a:pt x="5" y="16"/>
                    <a:pt x="7" y="16"/>
                  </a:cubicBezTo>
                  <a:cubicBezTo>
                    <a:pt x="9" y="15"/>
                    <a:pt x="11" y="11"/>
                    <a:pt x="10" y="7"/>
                  </a:cubicBezTo>
                  <a:cubicBezTo>
                    <a:pt x="9" y="3"/>
                    <a:pt x="6" y="0"/>
                    <a:pt x="4" y="1"/>
                  </a:cubicBezTo>
                  <a:cubicBezTo>
                    <a:pt x="2" y="1"/>
                    <a:pt x="0" y="5"/>
                    <a:pt x="1" y="9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5" name="รูปแบบอิสระ 74"/>
            <p:cNvSpPr>
              <a:spLocks/>
            </p:cNvSpPr>
            <p:nvPr/>
          </p:nvSpPr>
          <p:spPr bwMode="auto">
            <a:xfrm>
              <a:off x="4616450" y="314325"/>
              <a:ext cx="61913" cy="38100"/>
            </a:xfrm>
            <a:custGeom>
              <a:avLst/>
              <a:gdLst>
                <a:gd name="T0" fmla="*/ 7 w 16"/>
                <a:gd name="T1" fmla="*/ 1 h 10"/>
                <a:gd name="T2" fmla="*/ 0 w 16"/>
                <a:gd name="T3" fmla="*/ 6 h 10"/>
                <a:gd name="T4" fmla="*/ 9 w 16"/>
                <a:gd name="T5" fmla="*/ 9 h 10"/>
                <a:gd name="T6" fmla="*/ 16 w 16"/>
                <a:gd name="T7" fmla="*/ 4 h 10"/>
                <a:gd name="T8" fmla="*/ 7 w 16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0">
                  <a:moveTo>
                    <a:pt x="7" y="1"/>
                  </a:moveTo>
                  <a:cubicBezTo>
                    <a:pt x="3" y="2"/>
                    <a:pt x="0" y="4"/>
                    <a:pt x="0" y="6"/>
                  </a:cubicBezTo>
                  <a:cubicBezTo>
                    <a:pt x="1" y="9"/>
                    <a:pt x="5" y="10"/>
                    <a:pt x="9" y="9"/>
                  </a:cubicBezTo>
                  <a:cubicBezTo>
                    <a:pt x="13" y="9"/>
                    <a:pt x="16" y="6"/>
                    <a:pt x="16" y="4"/>
                  </a:cubicBezTo>
                  <a:cubicBezTo>
                    <a:pt x="15" y="2"/>
                    <a:pt x="12" y="0"/>
                    <a:pt x="7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6" name="รูปแบบอิสระ 63"/>
            <p:cNvSpPr>
              <a:spLocks/>
            </p:cNvSpPr>
            <p:nvPr/>
          </p:nvSpPr>
          <p:spPr bwMode="auto">
            <a:xfrm>
              <a:off x="4503738" y="366713"/>
              <a:ext cx="155575" cy="74613"/>
            </a:xfrm>
            <a:custGeom>
              <a:avLst/>
              <a:gdLst>
                <a:gd name="T0" fmla="*/ 37 w 40"/>
                <a:gd name="T1" fmla="*/ 4 h 20"/>
                <a:gd name="T2" fmla="*/ 20 w 40"/>
                <a:gd name="T3" fmla="*/ 20 h 20"/>
                <a:gd name="T4" fmla="*/ 2 w 40"/>
                <a:gd name="T5" fmla="*/ 12 h 20"/>
                <a:gd name="T6" fmla="*/ 19 w 40"/>
                <a:gd name="T7" fmla="*/ 7 h 20"/>
                <a:gd name="T8" fmla="*/ 37 w 40"/>
                <a:gd name="T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0">
                  <a:moveTo>
                    <a:pt x="37" y="4"/>
                  </a:moveTo>
                  <a:cubicBezTo>
                    <a:pt x="40" y="7"/>
                    <a:pt x="33" y="20"/>
                    <a:pt x="20" y="20"/>
                  </a:cubicBezTo>
                  <a:cubicBezTo>
                    <a:pt x="8" y="20"/>
                    <a:pt x="4" y="15"/>
                    <a:pt x="2" y="12"/>
                  </a:cubicBezTo>
                  <a:cubicBezTo>
                    <a:pt x="0" y="7"/>
                    <a:pt x="6" y="5"/>
                    <a:pt x="19" y="7"/>
                  </a:cubicBezTo>
                  <a:cubicBezTo>
                    <a:pt x="33" y="9"/>
                    <a:pt x="35" y="0"/>
                    <a:pt x="37" y="4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5" name="กลุ่ม 44"/>
          <p:cNvGrpSpPr/>
          <p:nvPr/>
        </p:nvGrpSpPr>
        <p:grpSpPr>
          <a:xfrm>
            <a:off x="876989" y="3716070"/>
            <a:ext cx="271148" cy="283111"/>
            <a:chOff x="4411663" y="3225800"/>
            <a:chExt cx="323850" cy="338138"/>
          </a:xfrm>
        </p:grpSpPr>
        <p:sp>
          <p:nvSpPr>
            <p:cNvPr id="65" name="รูปแบบอิสระ 64"/>
            <p:cNvSpPr>
              <a:spLocks/>
            </p:cNvSpPr>
            <p:nvPr/>
          </p:nvSpPr>
          <p:spPr bwMode="auto">
            <a:xfrm>
              <a:off x="4419600" y="3225800"/>
              <a:ext cx="309563" cy="338138"/>
            </a:xfrm>
            <a:custGeom>
              <a:avLst/>
              <a:gdLst>
                <a:gd name="T0" fmla="*/ 0 w 80"/>
                <a:gd name="T1" fmla="*/ 40 h 90"/>
                <a:gd name="T2" fmla="*/ 40 w 80"/>
                <a:gd name="T3" fmla="*/ 0 h 90"/>
                <a:gd name="T4" fmla="*/ 80 w 80"/>
                <a:gd name="T5" fmla="*/ 40 h 90"/>
                <a:gd name="T6" fmla="*/ 40 w 80"/>
                <a:gd name="T7" fmla="*/ 90 h 90"/>
                <a:gd name="T8" fmla="*/ 0 w 80"/>
                <a:gd name="T9" fmla="*/ 4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0">
                  <a:moveTo>
                    <a:pt x="0" y="40"/>
                  </a:move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62"/>
                    <a:pt x="57" y="90"/>
                    <a:pt x="40" y="90"/>
                  </a:cubicBezTo>
                  <a:cubicBezTo>
                    <a:pt x="23" y="90"/>
                    <a:pt x="0" y="62"/>
                    <a:pt x="0" y="40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6" name="รูปแบบอิสระ 65"/>
            <p:cNvSpPr>
              <a:spLocks/>
            </p:cNvSpPr>
            <p:nvPr/>
          </p:nvSpPr>
          <p:spPr bwMode="auto">
            <a:xfrm>
              <a:off x="4527550" y="3500438"/>
              <a:ext cx="96838" cy="26988"/>
            </a:xfrm>
            <a:custGeom>
              <a:avLst/>
              <a:gdLst>
                <a:gd name="T0" fmla="*/ 25 w 25"/>
                <a:gd name="T1" fmla="*/ 0 h 7"/>
                <a:gd name="T2" fmla="*/ 24 w 25"/>
                <a:gd name="T3" fmla="*/ 0 h 7"/>
                <a:gd name="T4" fmla="*/ 12 w 25"/>
                <a:gd name="T5" fmla="*/ 1 h 7"/>
                <a:gd name="T6" fmla="*/ 1 w 25"/>
                <a:gd name="T7" fmla="*/ 0 h 7"/>
                <a:gd name="T8" fmla="*/ 0 w 25"/>
                <a:gd name="T9" fmla="*/ 1 h 7"/>
                <a:gd name="T10" fmla="*/ 1 w 25"/>
                <a:gd name="T11" fmla="*/ 2 h 7"/>
                <a:gd name="T12" fmla="*/ 12 w 25"/>
                <a:gd name="T13" fmla="*/ 7 h 7"/>
                <a:gd name="T14" fmla="*/ 24 w 25"/>
                <a:gd name="T15" fmla="*/ 2 h 7"/>
                <a:gd name="T16" fmla="*/ 25 w 25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7">
                  <a:moveTo>
                    <a:pt x="25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18" y="1"/>
                    <a:pt x="12" y="1"/>
                  </a:cubicBezTo>
                  <a:cubicBezTo>
                    <a:pt x="6" y="1"/>
                    <a:pt x="2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4"/>
                    <a:pt x="6" y="7"/>
                    <a:pt x="12" y="7"/>
                  </a:cubicBezTo>
                  <a:cubicBezTo>
                    <a:pt x="18" y="7"/>
                    <a:pt x="22" y="4"/>
                    <a:pt x="24" y="2"/>
                  </a:cubicBezTo>
                  <a:cubicBezTo>
                    <a:pt x="25" y="1"/>
                    <a:pt x="25" y="1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7" name="รูปแบบอิสระ 66"/>
            <p:cNvSpPr>
              <a:spLocks/>
            </p:cNvSpPr>
            <p:nvPr/>
          </p:nvSpPr>
          <p:spPr bwMode="auto">
            <a:xfrm>
              <a:off x="4411663" y="3316288"/>
              <a:ext cx="123825" cy="131763"/>
            </a:xfrm>
            <a:custGeom>
              <a:avLst/>
              <a:gdLst>
                <a:gd name="T0" fmla="*/ 32 w 32"/>
                <a:gd name="T1" fmla="*/ 35 h 35"/>
                <a:gd name="T2" fmla="*/ 15 w 32"/>
                <a:gd name="T3" fmla="*/ 4 h 35"/>
                <a:gd name="T4" fmla="*/ 32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32" y="35"/>
                  </a:moveTo>
                  <a:cubicBezTo>
                    <a:pt x="32" y="35"/>
                    <a:pt x="31" y="0"/>
                    <a:pt x="15" y="4"/>
                  </a:cubicBezTo>
                  <a:cubicBezTo>
                    <a:pt x="0" y="9"/>
                    <a:pt x="10" y="35"/>
                    <a:pt x="32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8" name="รูปแบบอิสระ 67"/>
            <p:cNvSpPr>
              <a:spLocks/>
            </p:cNvSpPr>
            <p:nvPr/>
          </p:nvSpPr>
          <p:spPr bwMode="auto">
            <a:xfrm>
              <a:off x="4613275" y="3316288"/>
              <a:ext cx="122238" cy="131763"/>
            </a:xfrm>
            <a:custGeom>
              <a:avLst/>
              <a:gdLst>
                <a:gd name="T0" fmla="*/ 0 w 32"/>
                <a:gd name="T1" fmla="*/ 35 h 35"/>
                <a:gd name="T2" fmla="*/ 17 w 32"/>
                <a:gd name="T3" fmla="*/ 4 h 35"/>
                <a:gd name="T4" fmla="*/ 0 w 32"/>
                <a:gd name="T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35">
                  <a:moveTo>
                    <a:pt x="0" y="35"/>
                  </a:moveTo>
                  <a:cubicBezTo>
                    <a:pt x="0" y="35"/>
                    <a:pt x="2" y="0"/>
                    <a:pt x="17" y="4"/>
                  </a:cubicBezTo>
                  <a:cubicBezTo>
                    <a:pt x="32" y="9"/>
                    <a:pt x="22" y="35"/>
                    <a:pt x="0" y="3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6" name="กลุ่ม 45"/>
          <p:cNvGrpSpPr/>
          <p:nvPr/>
        </p:nvGrpSpPr>
        <p:grpSpPr>
          <a:xfrm>
            <a:off x="873001" y="4577972"/>
            <a:ext cx="279123" cy="273807"/>
            <a:chOff x="4406900" y="4259263"/>
            <a:chExt cx="333375" cy="327025"/>
          </a:xfrm>
        </p:grpSpPr>
        <p:sp>
          <p:nvSpPr>
            <p:cNvPr id="61" name="วงรี 68"/>
            <p:cNvSpPr>
              <a:spLocks noChangeArrowheads="1"/>
            </p:cNvSpPr>
            <p:nvPr/>
          </p:nvSpPr>
          <p:spPr bwMode="auto">
            <a:xfrm>
              <a:off x="4406900" y="4259263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2" name="วงรี 69"/>
            <p:cNvSpPr>
              <a:spLocks noChangeArrowheads="1"/>
            </p:cNvSpPr>
            <p:nvPr/>
          </p:nvSpPr>
          <p:spPr bwMode="auto">
            <a:xfrm>
              <a:off x="4619625" y="4346575"/>
              <a:ext cx="31750" cy="55563"/>
            </a:xfrm>
            <a:prstGeom prst="ellipse">
              <a:avLst/>
            </a:pr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3" name="รูปแบบอิสระ 70"/>
            <p:cNvSpPr>
              <a:spLocks/>
            </p:cNvSpPr>
            <p:nvPr/>
          </p:nvSpPr>
          <p:spPr bwMode="auto">
            <a:xfrm>
              <a:off x="4481513" y="4371975"/>
              <a:ext cx="65088" cy="22225"/>
            </a:xfrm>
            <a:custGeom>
              <a:avLst/>
              <a:gdLst>
                <a:gd name="T0" fmla="*/ 15 w 17"/>
                <a:gd name="T1" fmla="*/ 5 h 6"/>
                <a:gd name="T2" fmla="*/ 16 w 17"/>
                <a:gd name="T3" fmla="*/ 3 h 6"/>
                <a:gd name="T4" fmla="*/ 8 w 17"/>
                <a:gd name="T5" fmla="*/ 1 h 6"/>
                <a:gd name="T6" fmla="*/ 1 w 17"/>
                <a:gd name="T7" fmla="*/ 3 h 6"/>
                <a:gd name="T8" fmla="*/ 1 w 17"/>
                <a:gd name="T9" fmla="*/ 5 h 6"/>
                <a:gd name="T10" fmla="*/ 8 w 17"/>
                <a:gd name="T11" fmla="*/ 5 h 6"/>
                <a:gd name="T12" fmla="*/ 15 w 17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">
                  <a:moveTo>
                    <a:pt x="15" y="5"/>
                  </a:moveTo>
                  <a:cubicBezTo>
                    <a:pt x="16" y="5"/>
                    <a:pt x="17" y="4"/>
                    <a:pt x="16" y="3"/>
                  </a:cubicBezTo>
                  <a:cubicBezTo>
                    <a:pt x="15" y="2"/>
                    <a:pt x="12" y="0"/>
                    <a:pt x="8" y="1"/>
                  </a:cubicBezTo>
                  <a:cubicBezTo>
                    <a:pt x="5" y="0"/>
                    <a:pt x="2" y="2"/>
                    <a:pt x="1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4" y="6"/>
                    <a:pt x="6" y="5"/>
                    <a:pt x="8" y="5"/>
                  </a:cubicBezTo>
                  <a:cubicBezTo>
                    <a:pt x="11" y="5"/>
                    <a:pt x="13" y="6"/>
                    <a:pt x="15" y="5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4" name="รูปแบบอิสระ 71"/>
            <p:cNvSpPr>
              <a:spLocks/>
            </p:cNvSpPr>
            <p:nvPr/>
          </p:nvSpPr>
          <p:spPr bwMode="auto">
            <a:xfrm>
              <a:off x="4492625" y="4462463"/>
              <a:ext cx="142875" cy="68263"/>
            </a:xfrm>
            <a:custGeom>
              <a:avLst/>
              <a:gdLst>
                <a:gd name="T0" fmla="*/ 5 w 37"/>
                <a:gd name="T1" fmla="*/ 3 h 18"/>
                <a:gd name="T2" fmla="*/ 33 w 37"/>
                <a:gd name="T3" fmla="*/ 11 h 18"/>
                <a:gd name="T4" fmla="*/ 34 w 37"/>
                <a:gd name="T5" fmla="*/ 14 h 18"/>
                <a:gd name="T6" fmla="*/ 2 w 37"/>
                <a:gd name="T7" fmla="*/ 6 h 18"/>
                <a:gd name="T8" fmla="*/ 5 w 37"/>
                <a:gd name="T9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8">
                  <a:moveTo>
                    <a:pt x="5" y="3"/>
                  </a:moveTo>
                  <a:cubicBezTo>
                    <a:pt x="5" y="3"/>
                    <a:pt x="15" y="15"/>
                    <a:pt x="33" y="11"/>
                  </a:cubicBezTo>
                  <a:cubicBezTo>
                    <a:pt x="36" y="10"/>
                    <a:pt x="37" y="14"/>
                    <a:pt x="34" y="14"/>
                  </a:cubicBezTo>
                  <a:cubicBezTo>
                    <a:pt x="21" y="18"/>
                    <a:pt x="8" y="15"/>
                    <a:pt x="2" y="6"/>
                  </a:cubicBezTo>
                  <a:cubicBezTo>
                    <a:pt x="0" y="3"/>
                    <a:pt x="3" y="0"/>
                    <a:pt x="5" y="3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7" name="กลุ่ม 46"/>
          <p:cNvGrpSpPr/>
          <p:nvPr/>
        </p:nvGrpSpPr>
        <p:grpSpPr>
          <a:xfrm>
            <a:off x="861039" y="6279845"/>
            <a:ext cx="307036" cy="299061"/>
            <a:chOff x="4392613" y="6326188"/>
            <a:chExt cx="366713" cy="357188"/>
          </a:xfrm>
        </p:grpSpPr>
        <p:sp>
          <p:nvSpPr>
            <p:cNvPr id="53" name="รูปแบบอิสระ 72"/>
            <p:cNvSpPr>
              <a:spLocks/>
            </p:cNvSpPr>
            <p:nvPr/>
          </p:nvSpPr>
          <p:spPr bwMode="auto">
            <a:xfrm>
              <a:off x="4392613" y="6326188"/>
              <a:ext cx="366713" cy="357188"/>
            </a:xfrm>
            <a:custGeom>
              <a:avLst/>
              <a:gdLst>
                <a:gd name="T0" fmla="*/ 78 w 95"/>
                <a:gd name="T1" fmla="*/ 17 h 95"/>
                <a:gd name="T2" fmla="*/ 78 w 95"/>
                <a:gd name="T3" fmla="*/ 78 h 95"/>
                <a:gd name="T4" fmla="*/ 17 w 95"/>
                <a:gd name="T5" fmla="*/ 78 h 95"/>
                <a:gd name="T6" fmla="*/ 17 w 95"/>
                <a:gd name="T7" fmla="*/ 17 h 95"/>
                <a:gd name="T8" fmla="*/ 78 w 95"/>
                <a:gd name="T9" fmla="*/ 1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95">
                  <a:moveTo>
                    <a:pt x="78" y="17"/>
                  </a:moveTo>
                  <a:cubicBezTo>
                    <a:pt x="95" y="34"/>
                    <a:pt x="95" y="61"/>
                    <a:pt x="78" y="78"/>
                  </a:cubicBezTo>
                  <a:cubicBezTo>
                    <a:pt x="61" y="95"/>
                    <a:pt x="34" y="95"/>
                    <a:pt x="17" y="78"/>
                  </a:cubicBezTo>
                  <a:cubicBezTo>
                    <a:pt x="0" y="61"/>
                    <a:pt x="0" y="34"/>
                    <a:pt x="17" y="17"/>
                  </a:cubicBezTo>
                  <a:cubicBezTo>
                    <a:pt x="34" y="0"/>
                    <a:pt x="61" y="0"/>
                    <a:pt x="78" y="17"/>
                  </a:cubicBez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4" name="วงรี 73"/>
            <p:cNvSpPr>
              <a:spLocks noChangeArrowheads="1"/>
            </p:cNvSpPr>
            <p:nvPr/>
          </p:nvSpPr>
          <p:spPr bwMode="auto">
            <a:xfrm>
              <a:off x="4473575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5" name="วงรี 74"/>
            <p:cNvSpPr>
              <a:spLocks noChangeArrowheads="1"/>
            </p:cNvSpPr>
            <p:nvPr/>
          </p:nvSpPr>
          <p:spPr bwMode="auto">
            <a:xfrm>
              <a:off x="4643438" y="6461125"/>
              <a:ext cx="30163" cy="11113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6" name="รูปแบบอิสระ 75"/>
            <p:cNvSpPr>
              <a:spLocks/>
            </p:cNvSpPr>
            <p:nvPr/>
          </p:nvSpPr>
          <p:spPr bwMode="auto">
            <a:xfrm>
              <a:off x="4454525" y="6518275"/>
              <a:ext cx="242888" cy="119063"/>
            </a:xfrm>
            <a:custGeom>
              <a:avLst/>
              <a:gdLst>
                <a:gd name="T0" fmla="*/ 57 w 63"/>
                <a:gd name="T1" fmla="*/ 2 h 32"/>
                <a:gd name="T2" fmla="*/ 59 w 63"/>
                <a:gd name="T3" fmla="*/ 17 h 32"/>
                <a:gd name="T4" fmla="*/ 31 w 63"/>
                <a:gd name="T5" fmla="*/ 31 h 32"/>
                <a:gd name="T6" fmla="*/ 4 w 63"/>
                <a:gd name="T7" fmla="*/ 17 h 32"/>
                <a:gd name="T8" fmla="*/ 6 w 63"/>
                <a:gd name="T9" fmla="*/ 2 h 32"/>
                <a:gd name="T10" fmla="*/ 31 w 63"/>
                <a:gd name="T11" fmla="*/ 4 h 32"/>
                <a:gd name="T12" fmla="*/ 57 w 63"/>
                <a:gd name="T13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32">
                  <a:moveTo>
                    <a:pt x="57" y="2"/>
                  </a:moveTo>
                  <a:cubicBezTo>
                    <a:pt x="60" y="4"/>
                    <a:pt x="63" y="10"/>
                    <a:pt x="59" y="17"/>
                  </a:cubicBezTo>
                  <a:cubicBezTo>
                    <a:pt x="55" y="24"/>
                    <a:pt x="45" y="32"/>
                    <a:pt x="31" y="31"/>
                  </a:cubicBezTo>
                  <a:cubicBezTo>
                    <a:pt x="18" y="32"/>
                    <a:pt x="8" y="24"/>
                    <a:pt x="4" y="17"/>
                  </a:cubicBezTo>
                  <a:cubicBezTo>
                    <a:pt x="0" y="10"/>
                    <a:pt x="2" y="4"/>
                    <a:pt x="6" y="2"/>
                  </a:cubicBezTo>
                  <a:cubicBezTo>
                    <a:pt x="14" y="0"/>
                    <a:pt x="21" y="5"/>
                    <a:pt x="31" y="4"/>
                  </a:cubicBezTo>
                  <a:cubicBezTo>
                    <a:pt x="41" y="5"/>
                    <a:pt x="49" y="0"/>
                    <a:pt x="57" y="2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7" name="รูปแบบอิสระ 76"/>
            <p:cNvSpPr>
              <a:spLocks/>
            </p:cNvSpPr>
            <p:nvPr/>
          </p:nvSpPr>
          <p:spPr bwMode="auto">
            <a:xfrm>
              <a:off x="4613275" y="6438900"/>
              <a:ext cx="60325" cy="41275"/>
            </a:xfrm>
            <a:custGeom>
              <a:avLst/>
              <a:gdLst>
                <a:gd name="T0" fmla="*/ 9 w 16"/>
                <a:gd name="T1" fmla="*/ 6 h 11"/>
                <a:gd name="T2" fmla="*/ 16 w 16"/>
                <a:gd name="T3" fmla="*/ 1 h 11"/>
                <a:gd name="T4" fmla="*/ 8 w 16"/>
                <a:gd name="T5" fmla="*/ 2 h 11"/>
                <a:gd name="T6" fmla="*/ 1 w 16"/>
                <a:gd name="T7" fmla="*/ 6 h 11"/>
                <a:gd name="T8" fmla="*/ 1 w 16"/>
                <a:gd name="T9" fmla="*/ 6 h 11"/>
                <a:gd name="T10" fmla="*/ 1 w 16"/>
                <a:gd name="T11" fmla="*/ 6 h 11"/>
                <a:gd name="T12" fmla="*/ 0 w 16"/>
                <a:gd name="T13" fmla="*/ 7 h 11"/>
                <a:gd name="T14" fmla="*/ 8 w 16"/>
                <a:gd name="T15" fmla="*/ 10 h 11"/>
                <a:gd name="T16" fmla="*/ 16 w 16"/>
                <a:gd name="T17" fmla="*/ 9 h 11"/>
                <a:gd name="T18" fmla="*/ 9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9" y="6"/>
                  </a:moveTo>
                  <a:cubicBezTo>
                    <a:pt x="13" y="4"/>
                    <a:pt x="16" y="2"/>
                    <a:pt x="16" y="1"/>
                  </a:cubicBezTo>
                  <a:cubicBezTo>
                    <a:pt x="16" y="0"/>
                    <a:pt x="12" y="0"/>
                    <a:pt x="8" y="2"/>
                  </a:cubicBezTo>
                  <a:cubicBezTo>
                    <a:pt x="4" y="3"/>
                    <a:pt x="1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7"/>
                    <a:pt x="0" y="7"/>
                  </a:cubicBezTo>
                  <a:cubicBezTo>
                    <a:pt x="0" y="8"/>
                    <a:pt x="4" y="9"/>
                    <a:pt x="8" y="10"/>
                  </a:cubicBezTo>
                  <a:cubicBezTo>
                    <a:pt x="13" y="11"/>
                    <a:pt x="16" y="11"/>
                    <a:pt x="16" y="9"/>
                  </a:cubicBezTo>
                  <a:cubicBezTo>
                    <a:pt x="16" y="8"/>
                    <a:pt x="13" y="7"/>
                    <a:pt x="9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8" name="รูปแบบอิสระ 77"/>
            <p:cNvSpPr>
              <a:spLocks/>
            </p:cNvSpPr>
            <p:nvPr/>
          </p:nvSpPr>
          <p:spPr bwMode="auto">
            <a:xfrm>
              <a:off x="4473575" y="6438900"/>
              <a:ext cx="61913" cy="41275"/>
            </a:xfrm>
            <a:custGeom>
              <a:avLst/>
              <a:gdLst>
                <a:gd name="T0" fmla="*/ 8 w 16"/>
                <a:gd name="T1" fmla="*/ 6 h 11"/>
                <a:gd name="T2" fmla="*/ 0 w 16"/>
                <a:gd name="T3" fmla="*/ 1 h 11"/>
                <a:gd name="T4" fmla="*/ 9 w 16"/>
                <a:gd name="T5" fmla="*/ 2 h 11"/>
                <a:gd name="T6" fmla="*/ 16 w 16"/>
                <a:gd name="T7" fmla="*/ 6 h 11"/>
                <a:gd name="T8" fmla="*/ 16 w 16"/>
                <a:gd name="T9" fmla="*/ 6 h 11"/>
                <a:gd name="T10" fmla="*/ 16 w 16"/>
                <a:gd name="T11" fmla="*/ 6 h 11"/>
                <a:gd name="T12" fmla="*/ 16 w 16"/>
                <a:gd name="T13" fmla="*/ 7 h 11"/>
                <a:gd name="T14" fmla="*/ 8 w 16"/>
                <a:gd name="T15" fmla="*/ 10 h 11"/>
                <a:gd name="T16" fmla="*/ 0 w 16"/>
                <a:gd name="T17" fmla="*/ 9 h 11"/>
                <a:gd name="T18" fmla="*/ 8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8" y="6"/>
                  </a:moveTo>
                  <a:cubicBezTo>
                    <a:pt x="3" y="4"/>
                    <a:pt x="0" y="2"/>
                    <a:pt x="0" y="1"/>
                  </a:cubicBezTo>
                  <a:cubicBezTo>
                    <a:pt x="1" y="0"/>
                    <a:pt x="4" y="0"/>
                    <a:pt x="9" y="2"/>
                  </a:cubicBezTo>
                  <a:cubicBezTo>
                    <a:pt x="12" y="3"/>
                    <a:pt x="15" y="5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8"/>
                    <a:pt x="13" y="9"/>
                    <a:pt x="8" y="10"/>
                  </a:cubicBezTo>
                  <a:cubicBezTo>
                    <a:pt x="4" y="11"/>
                    <a:pt x="0" y="11"/>
                    <a:pt x="0" y="9"/>
                  </a:cubicBezTo>
                  <a:cubicBezTo>
                    <a:pt x="0" y="8"/>
                    <a:pt x="3" y="7"/>
                    <a:pt x="8" y="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9" name="รูปแบบอิสระ 78"/>
            <p:cNvSpPr>
              <a:spLocks/>
            </p:cNvSpPr>
            <p:nvPr/>
          </p:nvSpPr>
          <p:spPr bwMode="auto">
            <a:xfrm>
              <a:off x="4562475" y="6570663"/>
              <a:ext cx="107950" cy="101600"/>
            </a:xfrm>
            <a:custGeom>
              <a:avLst/>
              <a:gdLst>
                <a:gd name="T0" fmla="*/ 17 w 28"/>
                <a:gd name="T1" fmla="*/ 27 h 27"/>
                <a:gd name="T2" fmla="*/ 5 w 28"/>
                <a:gd name="T3" fmla="*/ 21 h 27"/>
                <a:gd name="T4" fmla="*/ 0 w 28"/>
                <a:gd name="T5" fmla="*/ 8 h 27"/>
                <a:gd name="T6" fmla="*/ 1 w 28"/>
                <a:gd name="T7" fmla="*/ 6 h 27"/>
                <a:gd name="T8" fmla="*/ 7 w 28"/>
                <a:gd name="T9" fmla="*/ 4 h 27"/>
                <a:gd name="T10" fmla="*/ 10 w 28"/>
                <a:gd name="T11" fmla="*/ 4 h 27"/>
                <a:gd name="T12" fmla="*/ 12 w 28"/>
                <a:gd name="T13" fmla="*/ 4 h 27"/>
                <a:gd name="T14" fmla="*/ 13 w 28"/>
                <a:gd name="T15" fmla="*/ 4 h 27"/>
                <a:gd name="T16" fmla="*/ 16 w 28"/>
                <a:gd name="T17" fmla="*/ 2 h 27"/>
                <a:gd name="T18" fmla="*/ 22 w 28"/>
                <a:gd name="T19" fmla="*/ 0 h 27"/>
                <a:gd name="T20" fmla="*/ 23 w 28"/>
                <a:gd name="T21" fmla="*/ 0 h 27"/>
                <a:gd name="T22" fmla="*/ 25 w 28"/>
                <a:gd name="T23" fmla="*/ 1 h 27"/>
                <a:gd name="T24" fmla="*/ 28 w 28"/>
                <a:gd name="T25" fmla="*/ 15 h 27"/>
                <a:gd name="T26" fmla="*/ 19 w 28"/>
                <a:gd name="T27" fmla="*/ 27 h 27"/>
                <a:gd name="T28" fmla="*/ 17 w 28"/>
                <a:gd name="T2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27">
                  <a:moveTo>
                    <a:pt x="17" y="27"/>
                  </a:moveTo>
                  <a:cubicBezTo>
                    <a:pt x="12" y="27"/>
                    <a:pt x="7" y="23"/>
                    <a:pt x="5" y="21"/>
                  </a:cubicBezTo>
                  <a:cubicBezTo>
                    <a:pt x="3" y="19"/>
                    <a:pt x="0" y="11"/>
                    <a:pt x="0" y="8"/>
                  </a:cubicBezTo>
                  <a:cubicBezTo>
                    <a:pt x="0" y="7"/>
                    <a:pt x="1" y="6"/>
                    <a:pt x="1" y="6"/>
                  </a:cubicBezTo>
                  <a:cubicBezTo>
                    <a:pt x="3" y="5"/>
                    <a:pt x="5" y="4"/>
                    <a:pt x="7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2" y="4"/>
                    <a:pt x="12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4" y="4"/>
                    <a:pt x="15" y="3"/>
                    <a:pt x="16" y="2"/>
                  </a:cubicBezTo>
                  <a:cubicBezTo>
                    <a:pt x="18" y="1"/>
                    <a:pt x="20" y="0"/>
                    <a:pt x="2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5" y="0"/>
                    <a:pt x="25" y="1"/>
                  </a:cubicBezTo>
                  <a:cubicBezTo>
                    <a:pt x="27" y="3"/>
                    <a:pt x="28" y="11"/>
                    <a:pt x="28" y="15"/>
                  </a:cubicBezTo>
                  <a:cubicBezTo>
                    <a:pt x="27" y="18"/>
                    <a:pt x="25" y="25"/>
                    <a:pt x="19" y="27"/>
                  </a:cubicBezTo>
                  <a:cubicBezTo>
                    <a:pt x="18" y="27"/>
                    <a:pt x="17" y="27"/>
                    <a:pt x="17" y="27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0" name="รูปแบบอิสระ 79"/>
            <p:cNvSpPr>
              <a:spLocks noEditPoints="1"/>
            </p:cNvSpPr>
            <p:nvPr/>
          </p:nvSpPr>
          <p:spPr bwMode="auto">
            <a:xfrm>
              <a:off x="4551363" y="6559550"/>
              <a:ext cx="130175" cy="123825"/>
            </a:xfrm>
            <a:custGeom>
              <a:avLst/>
              <a:gdLst>
                <a:gd name="T0" fmla="*/ 25 w 34"/>
                <a:gd name="T1" fmla="*/ 5 h 33"/>
                <a:gd name="T2" fmla="*/ 26 w 34"/>
                <a:gd name="T3" fmla="*/ 5 h 33"/>
                <a:gd name="T4" fmla="*/ 28 w 34"/>
                <a:gd name="T5" fmla="*/ 17 h 33"/>
                <a:gd name="T6" fmla="*/ 21 w 34"/>
                <a:gd name="T7" fmla="*/ 27 h 33"/>
                <a:gd name="T8" fmla="*/ 20 w 34"/>
                <a:gd name="T9" fmla="*/ 27 h 33"/>
                <a:gd name="T10" fmla="*/ 11 w 34"/>
                <a:gd name="T11" fmla="*/ 22 h 33"/>
                <a:gd name="T12" fmla="*/ 6 w 34"/>
                <a:gd name="T13" fmla="*/ 11 h 33"/>
                <a:gd name="T14" fmla="*/ 10 w 34"/>
                <a:gd name="T15" fmla="*/ 10 h 33"/>
                <a:gd name="T16" fmla="*/ 13 w 34"/>
                <a:gd name="T17" fmla="*/ 10 h 33"/>
                <a:gd name="T18" fmla="*/ 16 w 34"/>
                <a:gd name="T19" fmla="*/ 10 h 33"/>
                <a:gd name="T20" fmla="*/ 25 w 34"/>
                <a:gd name="T21" fmla="*/ 5 h 33"/>
                <a:gd name="T22" fmla="*/ 25 w 34"/>
                <a:gd name="T23" fmla="*/ 0 h 33"/>
                <a:gd name="T24" fmla="*/ 18 w 34"/>
                <a:gd name="T25" fmla="*/ 3 h 33"/>
                <a:gd name="T26" fmla="*/ 15 w 34"/>
                <a:gd name="T27" fmla="*/ 4 h 33"/>
                <a:gd name="T28" fmla="*/ 14 w 34"/>
                <a:gd name="T29" fmla="*/ 4 h 33"/>
                <a:gd name="T30" fmla="*/ 13 w 34"/>
                <a:gd name="T31" fmla="*/ 4 h 33"/>
                <a:gd name="T32" fmla="*/ 12 w 34"/>
                <a:gd name="T33" fmla="*/ 4 h 33"/>
                <a:gd name="T34" fmla="*/ 10 w 34"/>
                <a:gd name="T35" fmla="*/ 4 h 33"/>
                <a:gd name="T36" fmla="*/ 3 w 34"/>
                <a:gd name="T37" fmla="*/ 6 h 33"/>
                <a:gd name="T38" fmla="*/ 3 w 34"/>
                <a:gd name="T39" fmla="*/ 7 h 33"/>
                <a:gd name="T40" fmla="*/ 0 w 34"/>
                <a:gd name="T41" fmla="*/ 11 h 33"/>
                <a:gd name="T42" fmla="*/ 6 w 34"/>
                <a:gd name="T43" fmla="*/ 26 h 33"/>
                <a:gd name="T44" fmla="*/ 20 w 34"/>
                <a:gd name="T45" fmla="*/ 33 h 33"/>
                <a:gd name="T46" fmla="*/ 23 w 34"/>
                <a:gd name="T47" fmla="*/ 33 h 33"/>
                <a:gd name="T48" fmla="*/ 34 w 34"/>
                <a:gd name="T49" fmla="*/ 18 h 33"/>
                <a:gd name="T50" fmla="*/ 31 w 34"/>
                <a:gd name="T51" fmla="*/ 2 h 33"/>
                <a:gd name="T52" fmla="*/ 26 w 34"/>
                <a:gd name="T53" fmla="*/ 0 h 33"/>
                <a:gd name="T54" fmla="*/ 26 w 34"/>
                <a:gd name="T55" fmla="*/ 0 h 33"/>
                <a:gd name="T56" fmla="*/ 25 w 34"/>
                <a:gd name="T57" fmla="*/ 0 h 33"/>
                <a:gd name="T58" fmla="*/ 25 w 34"/>
                <a:gd name="T5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4" h="33">
                  <a:moveTo>
                    <a:pt x="25" y="5"/>
                  </a:moveTo>
                  <a:cubicBezTo>
                    <a:pt x="26" y="5"/>
                    <a:pt x="26" y="5"/>
                    <a:pt x="26" y="5"/>
                  </a:cubicBezTo>
                  <a:cubicBezTo>
                    <a:pt x="27" y="6"/>
                    <a:pt x="29" y="14"/>
                    <a:pt x="28" y="17"/>
                  </a:cubicBezTo>
                  <a:cubicBezTo>
                    <a:pt x="28" y="20"/>
                    <a:pt x="26" y="26"/>
                    <a:pt x="21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6" y="27"/>
                    <a:pt x="12" y="24"/>
                    <a:pt x="11" y="22"/>
                  </a:cubicBezTo>
                  <a:cubicBezTo>
                    <a:pt x="8" y="20"/>
                    <a:pt x="5" y="12"/>
                    <a:pt x="6" y="11"/>
                  </a:cubicBezTo>
                  <a:cubicBezTo>
                    <a:pt x="7" y="10"/>
                    <a:pt x="9" y="10"/>
                    <a:pt x="10" y="10"/>
                  </a:cubicBezTo>
                  <a:cubicBezTo>
                    <a:pt x="11" y="10"/>
                    <a:pt x="12" y="10"/>
                    <a:pt x="13" y="10"/>
                  </a:cubicBezTo>
                  <a:cubicBezTo>
                    <a:pt x="14" y="10"/>
                    <a:pt x="15" y="10"/>
                    <a:pt x="16" y="10"/>
                  </a:cubicBezTo>
                  <a:cubicBezTo>
                    <a:pt x="20" y="9"/>
                    <a:pt x="23" y="5"/>
                    <a:pt x="25" y="5"/>
                  </a:cubicBezTo>
                  <a:moveTo>
                    <a:pt x="25" y="0"/>
                  </a:moveTo>
                  <a:cubicBezTo>
                    <a:pt x="22" y="0"/>
                    <a:pt x="20" y="1"/>
                    <a:pt x="18" y="3"/>
                  </a:cubicBezTo>
                  <a:cubicBezTo>
                    <a:pt x="17" y="3"/>
                    <a:pt x="16" y="4"/>
                    <a:pt x="15" y="4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4"/>
                    <a:pt x="14" y="4"/>
                    <a:pt x="13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1" y="4"/>
                    <a:pt x="11" y="4"/>
                    <a:pt x="10" y="4"/>
                  </a:cubicBezTo>
                  <a:cubicBezTo>
                    <a:pt x="8" y="4"/>
                    <a:pt x="5" y="5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5"/>
                    <a:pt x="4" y="23"/>
                    <a:pt x="6" y="26"/>
                  </a:cubicBezTo>
                  <a:cubicBezTo>
                    <a:pt x="9" y="29"/>
                    <a:pt x="14" y="33"/>
                    <a:pt x="20" y="33"/>
                  </a:cubicBezTo>
                  <a:cubicBezTo>
                    <a:pt x="21" y="33"/>
                    <a:pt x="22" y="33"/>
                    <a:pt x="23" y="33"/>
                  </a:cubicBezTo>
                  <a:cubicBezTo>
                    <a:pt x="30" y="31"/>
                    <a:pt x="33" y="22"/>
                    <a:pt x="34" y="18"/>
                  </a:cubicBezTo>
                  <a:cubicBezTo>
                    <a:pt x="34" y="15"/>
                    <a:pt x="33" y="6"/>
                    <a:pt x="31" y="2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8" name="กลุ่ม 47"/>
          <p:cNvGrpSpPr/>
          <p:nvPr/>
        </p:nvGrpSpPr>
        <p:grpSpPr>
          <a:xfrm>
            <a:off x="873001" y="2863472"/>
            <a:ext cx="279123" cy="273807"/>
            <a:chOff x="4406900" y="2216150"/>
            <a:chExt cx="333375" cy="327025"/>
          </a:xfrm>
        </p:grpSpPr>
        <p:sp>
          <p:nvSpPr>
            <p:cNvPr id="49" name="วงรี 80"/>
            <p:cNvSpPr>
              <a:spLocks noChangeArrowheads="1"/>
            </p:cNvSpPr>
            <p:nvPr/>
          </p:nvSpPr>
          <p:spPr bwMode="auto">
            <a:xfrm>
              <a:off x="4406900" y="2216150"/>
              <a:ext cx="333375" cy="327025"/>
            </a:xfrm>
            <a:prstGeom prst="ellipse">
              <a:avLst/>
            </a:pr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0" name="รูปแบบอิสระ 81"/>
            <p:cNvSpPr>
              <a:spLocks/>
            </p:cNvSpPr>
            <p:nvPr/>
          </p:nvSpPr>
          <p:spPr bwMode="auto">
            <a:xfrm>
              <a:off x="4678363" y="2320925"/>
              <a:ext cx="38100" cy="63500"/>
            </a:xfrm>
            <a:custGeom>
              <a:avLst/>
              <a:gdLst>
                <a:gd name="T0" fmla="*/ 9 w 10"/>
                <a:gd name="T1" fmla="*/ 10 h 17"/>
                <a:gd name="T2" fmla="*/ 3 w 10"/>
                <a:gd name="T3" fmla="*/ 16 h 17"/>
                <a:gd name="T4" fmla="*/ 1 w 10"/>
                <a:gd name="T5" fmla="*/ 8 h 17"/>
                <a:gd name="T6" fmla="*/ 7 w 10"/>
                <a:gd name="T7" fmla="*/ 1 h 17"/>
                <a:gd name="T8" fmla="*/ 9 w 10"/>
                <a:gd name="T9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9" y="10"/>
                  </a:moveTo>
                  <a:cubicBezTo>
                    <a:pt x="8" y="14"/>
                    <a:pt x="5" y="17"/>
                    <a:pt x="3" y="16"/>
                  </a:cubicBezTo>
                  <a:cubicBezTo>
                    <a:pt x="1" y="16"/>
                    <a:pt x="0" y="12"/>
                    <a:pt x="1" y="8"/>
                  </a:cubicBezTo>
                  <a:cubicBezTo>
                    <a:pt x="2" y="3"/>
                    <a:pt x="4" y="0"/>
                    <a:pt x="7" y="1"/>
                  </a:cubicBezTo>
                  <a:cubicBezTo>
                    <a:pt x="9" y="1"/>
                    <a:pt x="10" y="5"/>
                    <a:pt x="9" y="10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1" name="รูปแบบอิสระ 82"/>
            <p:cNvSpPr>
              <a:spLocks/>
            </p:cNvSpPr>
            <p:nvPr/>
          </p:nvSpPr>
          <p:spPr bwMode="auto">
            <a:xfrm>
              <a:off x="4581525" y="2301875"/>
              <a:ext cx="38100" cy="63500"/>
            </a:xfrm>
            <a:custGeom>
              <a:avLst/>
              <a:gdLst>
                <a:gd name="T0" fmla="*/ 1 w 10"/>
                <a:gd name="T1" fmla="*/ 8 h 17"/>
                <a:gd name="T2" fmla="*/ 4 w 10"/>
                <a:gd name="T3" fmla="*/ 16 h 17"/>
                <a:gd name="T4" fmla="*/ 9 w 10"/>
                <a:gd name="T5" fmla="*/ 10 h 17"/>
                <a:gd name="T6" fmla="*/ 7 w 10"/>
                <a:gd name="T7" fmla="*/ 1 h 17"/>
                <a:gd name="T8" fmla="*/ 1 w 10"/>
                <a:gd name="T9" fmla="*/ 8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7">
                  <a:moveTo>
                    <a:pt x="1" y="8"/>
                  </a:moveTo>
                  <a:cubicBezTo>
                    <a:pt x="0" y="12"/>
                    <a:pt x="1" y="16"/>
                    <a:pt x="4" y="16"/>
                  </a:cubicBezTo>
                  <a:cubicBezTo>
                    <a:pt x="6" y="17"/>
                    <a:pt x="9" y="14"/>
                    <a:pt x="9" y="10"/>
                  </a:cubicBezTo>
                  <a:cubicBezTo>
                    <a:pt x="10" y="5"/>
                    <a:pt x="9" y="1"/>
                    <a:pt x="7" y="1"/>
                  </a:cubicBezTo>
                  <a:cubicBezTo>
                    <a:pt x="4" y="0"/>
                    <a:pt x="2" y="4"/>
                    <a:pt x="1" y="8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2" name="รูปแบบอิสระ 83"/>
            <p:cNvSpPr>
              <a:spLocks/>
            </p:cNvSpPr>
            <p:nvPr/>
          </p:nvSpPr>
          <p:spPr bwMode="auto">
            <a:xfrm>
              <a:off x="4511675" y="2417763"/>
              <a:ext cx="158750" cy="95250"/>
            </a:xfrm>
            <a:custGeom>
              <a:avLst/>
              <a:gdLst>
                <a:gd name="T0" fmla="*/ 39 w 41"/>
                <a:gd name="T1" fmla="*/ 16 h 25"/>
                <a:gd name="T2" fmla="*/ 39 w 41"/>
                <a:gd name="T3" fmla="*/ 11 h 25"/>
                <a:gd name="T4" fmla="*/ 24 w 41"/>
                <a:gd name="T5" fmla="*/ 9 h 25"/>
                <a:gd name="T6" fmla="*/ 10 w 41"/>
                <a:gd name="T7" fmla="*/ 0 h 25"/>
                <a:gd name="T8" fmla="*/ 13 w 41"/>
                <a:gd name="T9" fmla="*/ 21 h 25"/>
                <a:gd name="T10" fmla="*/ 39 w 41"/>
                <a:gd name="T11" fmla="*/ 17 h 25"/>
                <a:gd name="T12" fmla="*/ 39 w 41"/>
                <a:gd name="T13" fmla="*/ 17 h 25"/>
                <a:gd name="T14" fmla="*/ 39 w 41"/>
                <a:gd name="T15" fmla="*/ 16 h 25"/>
                <a:gd name="T16" fmla="*/ 39 w 41"/>
                <a:gd name="T17" fmla="*/ 16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25">
                  <a:moveTo>
                    <a:pt x="39" y="16"/>
                  </a:moveTo>
                  <a:cubicBezTo>
                    <a:pt x="41" y="14"/>
                    <a:pt x="41" y="12"/>
                    <a:pt x="39" y="11"/>
                  </a:cubicBezTo>
                  <a:cubicBezTo>
                    <a:pt x="37" y="10"/>
                    <a:pt x="31" y="12"/>
                    <a:pt x="24" y="9"/>
                  </a:cubicBezTo>
                  <a:cubicBezTo>
                    <a:pt x="18" y="6"/>
                    <a:pt x="16" y="0"/>
                    <a:pt x="10" y="0"/>
                  </a:cubicBezTo>
                  <a:cubicBezTo>
                    <a:pt x="2" y="0"/>
                    <a:pt x="0" y="14"/>
                    <a:pt x="13" y="21"/>
                  </a:cubicBezTo>
                  <a:cubicBezTo>
                    <a:pt x="21" y="25"/>
                    <a:pt x="34" y="22"/>
                    <a:pt x="39" y="17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17"/>
                    <a:pt x="39" y="16"/>
                    <a:pt x="39" y="16"/>
                  </a:cubicBezTo>
                  <a:cubicBezTo>
                    <a:pt x="39" y="16"/>
                    <a:pt x="39" y="16"/>
                    <a:pt x="39" y="16"/>
                  </a:cubicBezTo>
                  <a:close/>
                </a:path>
              </a:pathLst>
            </a:custGeom>
            <a:solidFill>
              <a:srgbClr val="787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5245" y="175830"/>
            <a:ext cx="7547155" cy="365760"/>
          </a:xfrm>
        </p:spPr>
        <p:txBody>
          <a:bodyPr/>
          <a:lstStyle>
            <a:lvl1pPr>
              <a:defRPr b="1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</a:p>
        </p:txBody>
      </p:sp>
      <p:sp>
        <p:nvSpPr>
          <p:cNvPr id="17" name="ตัวแทนข้อความ 16"/>
          <p:cNvSpPr>
            <a:spLocks noGrp="1"/>
          </p:cNvSpPr>
          <p:nvPr>
            <p:ph type="body" sz="quarter" idx="10" hasCustomPrompt="1"/>
          </p:nvPr>
        </p:nvSpPr>
        <p:spPr>
          <a:xfrm>
            <a:off x="1641158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ชื่อชั้นเรียน</a:t>
            </a:r>
          </a:p>
        </p:txBody>
      </p:sp>
      <p:sp>
        <p:nvSpPr>
          <p:cNvPr id="19" name="ตัวแทนข้อความ 16"/>
          <p:cNvSpPr>
            <a:spLocks noGrp="1"/>
          </p:cNvSpPr>
          <p:nvPr>
            <p:ph type="body" sz="quarter" idx="11" hasCustomPrompt="1"/>
          </p:nvPr>
        </p:nvSpPr>
        <p:spPr>
          <a:xfrm>
            <a:off x="2921102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ชื่อชั้นเรียน</a:t>
            </a:r>
          </a:p>
        </p:txBody>
      </p:sp>
      <p:sp>
        <p:nvSpPr>
          <p:cNvPr id="21" name="ตัวแทนข้อความ 16"/>
          <p:cNvSpPr>
            <a:spLocks noGrp="1"/>
          </p:cNvSpPr>
          <p:nvPr>
            <p:ph type="body" sz="quarter" idx="12" hasCustomPrompt="1"/>
          </p:nvPr>
        </p:nvSpPr>
        <p:spPr>
          <a:xfrm>
            <a:off x="4220502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ชื่อชั้นเรียน</a:t>
            </a:r>
          </a:p>
        </p:txBody>
      </p:sp>
      <p:sp>
        <p:nvSpPr>
          <p:cNvPr id="23" name="ตัวแทนข้อความ 16"/>
          <p:cNvSpPr>
            <a:spLocks noGrp="1"/>
          </p:cNvSpPr>
          <p:nvPr>
            <p:ph type="body" sz="quarter" idx="13" hasCustomPrompt="1"/>
          </p:nvPr>
        </p:nvSpPr>
        <p:spPr>
          <a:xfrm>
            <a:off x="5510174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ชื่อชั้นเรียน</a:t>
            </a:r>
          </a:p>
        </p:txBody>
      </p:sp>
      <p:sp>
        <p:nvSpPr>
          <p:cNvPr id="25" name="ตัวแทนข้อความ 16"/>
          <p:cNvSpPr>
            <a:spLocks noGrp="1"/>
          </p:cNvSpPr>
          <p:nvPr>
            <p:ph type="body" sz="quarter" idx="14" hasCustomPrompt="1"/>
          </p:nvPr>
        </p:nvSpPr>
        <p:spPr>
          <a:xfrm>
            <a:off x="6809574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ชื่อชั้นเรียน</a:t>
            </a:r>
          </a:p>
        </p:txBody>
      </p:sp>
      <p:sp>
        <p:nvSpPr>
          <p:cNvPr id="27" name="ตัวแทนข้อความ 16"/>
          <p:cNvSpPr>
            <a:spLocks noGrp="1"/>
          </p:cNvSpPr>
          <p:nvPr>
            <p:ph type="body" sz="quarter" idx="15" hasCustomPrompt="1"/>
          </p:nvPr>
        </p:nvSpPr>
        <p:spPr>
          <a:xfrm>
            <a:off x="8108976" y="624364"/>
            <a:ext cx="777240" cy="182880"/>
          </a:xfrm>
        </p:spPr>
        <p:txBody>
          <a:bodyPr wrap="none" lIns="0" tIns="0" rIns="0" bIns="0"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11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ชื่อชั้นเรียน</a:t>
            </a:r>
          </a:p>
        </p:txBody>
      </p:sp>
      <p:sp>
        <p:nvSpPr>
          <p:cNvPr id="29" name="ตัวแทนข้อความ 16"/>
          <p:cNvSpPr>
            <a:spLocks noGrp="1"/>
          </p:cNvSpPr>
          <p:nvPr>
            <p:ph type="body" sz="quarter" idx="16" hasCustomPrompt="1"/>
          </p:nvPr>
        </p:nvSpPr>
        <p:spPr>
          <a:xfrm>
            <a:off x="225245" y="100650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วันที่</a:t>
            </a:r>
          </a:p>
        </p:txBody>
      </p:sp>
      <p:sp>
        <p:nvSpPr>
          <p:cNvPr id="31" name="ตัวแทนข้อความ 16"/>
          <p:cNvSpPr>
            <a:spLocks noGrp="1"/>
          </p:cNvSpPr>
          <p:nvPr>
            <p:ph type="body" sz="quarter" idx="18" hasCustomPrompt="1"/>
          </p:nvPr>
        </p:nvSpPr>
        <p:spPr>
          <a:xfrm>
            <a:off x="1272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86" name="ตัวแทนข้อความ 16"/>
          <p:cNvSpPr>
            <a:spLocks noGrp="1"/>
          </p:cNvSpPr>
          <p:nvPr>
            <p:ph type="body" sz="quarter" idx="19" hasCustomPrompt="1"/>
          </p:nvPr>
        </p:nvSpPr>
        <p:spPr>
          <a:xfrm>
            <a:off x="25719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87" name="ตัวแทนข้อความ 16"/>
          <p:cNvSpPr>
            <a:spLocks noGrp="1"/>
          </p:cNvSpPr>
          <p:nvPr>
            <p:ph type="body" sz="quarter" idx="20" hasCustomPrompt="1"/>
          </p:nvPr>
        </p:nvSpPr>
        <p:spPr>
          <a:xfrm>
            <a:off x="38713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88" name="ตัวแทนข้อความ 16"/>
          <p:cNvSpPr>
            <a:spLocks noGrp="1"/>
          </p:cNvSpPr>
          <p:nvPr>
            <p:ph type="body" sz="quarter" idx="21" hasCustomPrompt="1"/>
          </p:nvPr>
        </p:nvSpPr>
        <p:spPr>
          <a:xfrm>
            <a:off x="51707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89" name="ตัวแทนข้อความ 16"/>
          <p:cNvSpPr>
            <a:spLocks noGrp="1"/>
          </p:cNvSpPr>
          <p:nvPr>
            <p:ph type="body" sz="quarter" idx="22" hasCustomPrompt="1"/>
          </p:nvPr>
        </p:nvSpPr>
        <p:spPr>
          <a:xfrm>
            <a:off x="64701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90" name="ตัวแทนข้อความ 16"/>
          <p:cNvSpPr>
            <a:spLocks noGrp="1"/>
          </p:cNvSpPr>
          <p:nvPr>
            <p:ph type="body" sz="quarter" idx="23" hasCustomPrompt="1"/>
          </p:nvPr>
        </p:nvSpPr>
        <p:spPr>
          <a:xfrm>
            <a:off x="7769540" y="88582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91" name="ตัวแทนข้อความ 16"/>
          <p:cNvSpPr>
            <a:spLocks noGrp="1"/>
          </p:cNvSpPr>
          <p:nvPr>
            <p:ph type="body" sz="quarter" idx="24" hasCustomPrompt="1"/>
          </p:nvPr>
        </p:nvSpPr>
        <p:spPr>
          <a:xfrm>
            <a:off x="225245" y="186707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วันที่</a:t>
            </a:r>
          </a:p>
        </p:txBody>
      </p:sp>
      <p:sp>
        <p:nvSpPr>
          <p:cNvPr id="93" name="ตัวแทนข้อความ 16"/>
          <p:cNvSpPr>
            <a:spLocks noGrp="1"/>
          </p:cNvSpPr>
          <p:nvPr>
            <p:ph type="body" sz="quarter" idx="26" hasCustomPrompt="1"/>
          </p:nvPr>
        </p:nvSpPr>
        <p:spPr>
          <a:xfrm>
            <a:off x="1272540" y="174639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99" name="ตัวแทนข้อความ 16"/>
          <p:cNvSpPr>
            <a:spLocks noGrp="1"/>
          </p:cNvSpPr>
          <p:nvPr>
            <p:ph type="body" sz="quarter" idx="32" hasCustomPrompt="1"/>
          </p:nvPr>
        </p:nvSpPr>
        <p:spPr>
          <a:xfrm>
            <a:off x="225245" y="272266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วันที่</a:t>
            </a:r>
          </a:p>
        </p:txBody>
      </p:sp>
      <p:sp>
        <p:nvSpPr>
          <p:cNvPr id="104" name="ตัวแทนข้อความ 16"/>
          <p:cNvSpPr>
            <a:spLocks noGrp="1"/>
          </p:cNvSpPr>
          <p:nvPr>
            <p:ph type="body" sz="quarter" idx="37" hasCustomPrompt="1"/>
          </p:nvPr>
        </p:nvSpPr>
        <p:spPr>
          <a:xfrm>
            <a:off x="51707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06" name="ตัวแทนข้อความ 16"/>
          <p:cNvSpPr>
            <a:spLocks noGrp="1"/>
          </p:cNvSpPr>
          <p:nvPr>
            <p:ph type="body" sz="quarter" idx="39" hasCustomPrompt="1"/>
          </p:nvPr>
        </p:nvSpPr>
        <p:spPr>
          <a:xfrm>
            <a:off x="7769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07" name="ตัวแทนข้อความ 16"/>
          <p:cNvSpPr>
            <a:spLocks noGrp="1"/>
          </p:cNvSpPr>
          <p:nvPr>
            <p:ph type="body" sz="quarter" idx="40" hasCustomPrompt="1"/>
          </p:nvPr>
        </p:nvSpPr>
        <p:spPr>
          <a:xfrm>
            <a:off x="225245" y="3575818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วันที่</a:t>
            </a:r>
          </a:p>
        </p:txBody>
      </p:sp>
      <p:sp>
        <p:nvSpPr>
          <p:cNvPr id="115" name="ตัวแทนข้อความ 16"/>
          <p:cNvSpPr>
            <a:spLocks noGrp="1"/>
          </p:cNvSpPr>
          <p:nvPr>
            <p:ph type="body" sz="quarter" idx="48" hasCustomPrompt="1"/>
          </p:nvPr>
        </p:nvSpPr>
        <p:spPr>
          <a:xfrm>
            <a:off x="225245" y="4437771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วันที่</a:t>
            </a:r>
          </a:p>
        </p:txBody>
      </p:sp>
      <p:sp>
        <p:nvSpPr>
          <p:cNvPr id="123" name="ตัวแทนข้อความ 16"/>
          <p:cNvSpPr>
            <a:spLocks noGrp="1"/>
          </p:cNvSpPr>
          <p:nvPr>
            <p:ph type="body" sz="quarter" idx="56" hasCustomPrompt="1"/>
          </p:nvPr>
        </p:nvSpPr>
        <p:spPr>
          <a:xfrm>
            <a:off x="225245" y="5291135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วันที่</a:t>
            </a:r>
          </a:p>
        </p:txBody>
      </p:sp>
      <p:sp>
        <p:nvSpPr>
          <p:cNvPr id="126" name="ตัวแทนข้อความ 16"/>
          <p:cNvSpPr>
            <a:spLocks noGrp="1"/>
          </p:cNvSpPr>
          <p:nvPr>
            <p:ph type="body" sz="quarter" idx="59" hasCustomPrompt="1"/>
          </p:nvPr>
        </p:nvSpPr>
        <p:spPr>
          <a:xfrm>
            <a:off x="2571940" y="5170455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1" name="ตัวแทนข้อความ 16"/>
          <p:cNvSpPr>
            <a:spLocks noGrp="1"/>
          </p:cNvSpPr>
          <p:nvPr>
            <p:ph type="body" sz="quarter" idx="64" hasCustomPrompt="1"/>
          </p:nvPr>
        </p:nvSpPr>
        <p:spPr>
          <a:xfrm>
            <a:off x="225245" y="6149427"/>
            <a:ext cx="635794" cy="285465"/>
          </a:xfrm>
        </p:spPr>
        <p:txBody>
          <a:bodyPr wrap="none"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th-TH" sz="14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วันที่</a:t>
            </a:r>
          </a:p>
        </p:txBody>
      </p:sp>
      <p:sp>
        <p:nvSpPr>
          <p:cNvPr id="139" name="ตัวแทนข้อความ 16"/>
          <p:cNvSpPr>
            <a:spLocks noGrp="1"/>
          </p:cNvSpPr>
          <p:nvPr>
            <p:ph type="body" sz="quarter" idx="72" hasCustomPrompt="1"/>
          </p:nvPr>
        </p:nvSpPr>
        <p:spPr>
          <a:xfrm>
            <a:off x="7818120" y="175830"/>
            <a:ext cx="1097280" cy="365760"/>
          </a:xfrm>
        </p:spPr>
        <p:txBody>
          <a:bodyPr wrap="none" lIns="0" tIns="0" rIns="0" bIns="0" anchor="ctr">
            <a:noAutofit/>
          </a:bodyPr>
          <a:lstStyle>
            <a:lvl1pPr marL="0" indent="0" algn="r" latinLnBrk="0">
              <a:spcBef>
                <a:spcPts val="0"/>
              </a:spcBef>
              <a:buNone/>
              <a:defRPr lang="th-TH" sz="2000" b="1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ปี</a:t>
            </a:r>
          </a:p>
        </p:txBody>
      </p:sp>
      <p:sp>
        <p:nvSpPr>
          <p:cNvPr id="95" name="ตัวแทนข้อความ 16"/>
          <p:cNvSpPr>
            <a:spLocks noGrp="1"/>
          </p:cNvSpPr>
          <p:nvPr>
            <p:ph type="body" sz="quarter" idx="74" hasCustomPrompt="1"/>
          </p:nvPr>
        </p:nvSpPr>
        <p:spPr>
          <a:xfrm>
            <a:off x="2571940" y="175290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96" name="ตัวแทนข้อความ 16"/>
          <p:cNvSpPr>
            <a:spLocks noGrp="1"/>
          </p:cNvSpPr>
          <p:nvPr>
            <p:ph type="body" sz="quarter" idx="75" hasCustomPrompt="1"/>
          </p:nvPr>
        </p:nvSpPr>
        <p:spPr>
          <a:xfrm>
            <a:off x="3871340" y="175290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97" name="ตัวแทนข้อความ 16"/>
          <p:cNvSpPr>
            <a:spLocks noGrp="1"/>
          </p:cNvSpPr>
          <p:nvPr>
            <p:ph type="body" sz="quarter" idx="76" hasCustomPrompt="1"/>
          </p:nvPr>
        </p:nvSpPr>
        <p:spPr>
          <a:xfrm>
            <a:off x="5170740" y="175290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98" name="ตัวแทนข้อความ 16"/>
          <p:cNvSpPr>
            <a:spLocks noGrp="1"/>
          </p:cNvSpPr>
          <p:nvPr>
            <p:ph type="body" sz="quarter" idx="77" hasCustomPrompt="1"/>
          </p:nvPr>
        </p:nvSpPr>
        <p:spPr>
          <a:xfrm>
            <a:off x="6470140" y="175290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/>
              <a:t>ใส่บันทึกย่อที่นี่</a:t>
            </a:r>
          </a:p>
        </p:txBody>
      </p:sp>
      <p:sp>
        <p:nvSpPr>
          <p:cNvPr id="100" name="ตัวแทนข้อความ 16"/>
          <p:cNvSpPr>
            <a:spLocks noGrp="1"/>
          </p:cNvSpPr>
          <p:nvPr>
            <p:ph type="body" sz="quarter" idx="78" hasCustomPrompt="1"/>
          </p:nvPr>
        </p:nvSpPr>
        <p:spPr>
          <a:xfrm>
            <a:off x="7769540" y="175290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01" name="ตัวแทนข้อความ 16"/>
          <p:cNvSpPr>
            <a:spLocks noGrp="1"/>
          </p:cNvSpPr>
          <p:nvPr>
            <p:ph type="body" sz="quarter" idx="79" hasCustomPrompt="1"/>
          </p:nvPr>
        </p:nvSpPr>
        <p:spPr>
          <a:xfrm>
            <a:off x="64701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08" name="ตัวแทนข้อความ 16"/>
          <p:cNvSpPr>
            <a:spLocks noGrp="1"/>
          </p:cNvSpPr>
          <p:nvPr>
            <p:ph type="body" sz="quarter" idx="80" hasCustomPrompt="1"/>
          </p:nvPr>
        </p:nvSpPr>
        <p:spPr>
          <a:xfrm>
            <a:off x="12725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09" name="ตัวแทนข้อความ 16"/>
          <p:cNvSpPr>
            <a:spLocks noGrp="1"/>
          </p:cNvSpPr>
          <p:nvPr>
            <p:ph type="body" sz="quarter" idx="81" hasCustomPrompt="1"/>
          </p:nvPr>
        </p:nvSpPr>
        <p:spPr>
          <a:xfrm>
            <a:off x="38713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0" name="ตัวแทนข้อความ 16"/>
          <p:cNvSpPr>
            <a:spLocks noGrp="1"/>
          </p:cNvSpPr>
          <p:nvPr>
            <p:ph type="body" sz="quarter" idx="82" hasCustomPrompt="1"/>
          </p:nvPr>
        </p:nvSpPr>
        <p:spPr>
          <a:xfrm>
            <a:off x="2571940" y="260198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1" name="ตัวแทนข้อความ 16"/>
          <p:cNvSpPr>
            <a:spLocks noGrp="1"/>
          </p:cNvSpPr>
          <p:nvPr>
            <p:ph type="body" sz="quarter" idx="83" hasCustomPrompt="1"/>
          </p:nvPr>
        </p:nvSpPr>
        <p:spPr>
          <a:xfrm>
            <a:off x="51707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2" name="ตัวแทนข้อความ 16"/>
          <p:cNvSpPr>
            <a:spLocks noGrp="1"/>
          </p:cNvSpPr>
          <p:nvPr>
            <p:ph type="body" sz="quarter" idx="84" hasCustomPrompt="1"/>
          </p:nvPr>
        </p:nvSpPr>
        <p:spPr>
          <a:xfrm>
            <a:off x="77695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3" name="ตัวแทนข้อความ 16"/>
          <p:cNvSpPr>
            <a:spLocks noGrp="1"/>
          </p:cNvSpPr>
          <p:nvPr>
            <p:ph type="body" sz="quarter" idx="85" hasCustomPrompt="1"/>
          </p:nvPr>
        </p:nvSpPr>
        <p:spPr>
          <a:xfrm>
            <a:off x="64701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4" name="ตัวแทนข้อความ 16"/>
          <p:cNvSpPr>
            <a:spLocks noGrp="1"/>
          </p:cNvSpPr>
          <p:nvPr>
            <p:ph type="body" sz="quarter" idx="86" hasCustomPrompt="1"/>
          </p:nvPr>
        </p:nvSpPr>
        <p:spPr>
          <a:xfrm>
            <a:off x="12725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6" name="ตัวแทนข้อความ 16"/>
          <p:cNvSpPr>
            <a:spLocks noGrp="1"/>
          </p:cNvSpPr>
          <p:nvPr>
            <p:ph type="body" sz="quarter" idx="87" hasCustomPrompt="1"/>
          </p:nvPr>
        </p:nvSpPr>
        <p:spPr>
          <a:xfrm>
            <a:off x="38713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7" name="ตัวแทนข้อความ 16"/>
          <p:cNvSpPr>
            <a:spLocks noGrp="1"/>
          </p:cNvSpPr>
          <p:nvPr>
            <p:ph type="body" sz="quarter" idx="88" hasCustomPrompt="1"/>
          </p:nvPr>
        </p:nvSpPr>
        <p:spPr>
          <a:xfrm>
            <a:off x="2571940" y="3451071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8" name="ตัวแทนข้อความ 16"/>
          <p:cNvSpPr>
            <a:spLocks noGrp="1"/>
          </p:cNvSpPr>
          <p:nvPr>
            <p:ph type="body" sz="quarter" idx="89" hasCustomPrompt="1"/>
          </p:nvPr>
        </p:nvSpPr>
        <p:spPr>
          <a:xfrm>
            <a:off x="51707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19" name="ตัวแทนข้อความ 16"/>
          <p:cNvSpPr>
            <a:spLocks noGrp="1"/>
          </p:cNvSpPr>
          <p:nvPr>
            <p:ph type="body" sz="quarter" idx="90" hasCustomPrompt="1"/>
          </p:nvPr>
        </p:nvSpPr>
        <p:spPr>
          <a:xfrm>
            <a:off x="77695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0" name="ตัวแทนข้อความ 16"/>
          <p:cNvSpPr>
            <a:spLocks noGrp="1"/>
          </p:cNvSpPr>
          <p:nvPr>
            <p:ph type="body" sz="quarter" idx="91" hasCustomPrompt="1"/>
          </p:nvPr>
        </p:nvSpPr>
        <p:spPr>
          <a:xfrm>
            <a:off x="64701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1" name="ตัวแทนข้อความ 16"/>
          <p:cNvSpPr>
            <a:spLocks noGrp="1"/>
          </p:cNvSpPr>
          <p:nvPr>
            <p:ph type="body" sz="quarter" idx="92" hasCustomPrompt="1"/>
          </p:nvPr>
        </p:nvSpPr>
        <p:spPr>
          <a:xfrm>
            <a:off x="12725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2" name="ตัวแทนข้อความ 16"/>
          <p:cNvSpPr>
            <a:spLocks noGrp="1"/>
          </p:cNvSpPr>
          <p:nvPr>
            <p:ph type="body" sz="quarter" idx="93" hasCustomPrompt="1"/>
          </p:nvPr>
        </p:nvSpPr>
        <p:spPr>
          <a:xfrm>
            <a:off x="38713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4" name="ตัวแทนข้อความ 16"/>
          <p:cNvSpPr>
            <a:spLocks noGrp="1"/>
          </p:cNvSpPr>
          <p:nvPr>
            <p:ph type="body" sz="quarter" idx="94" hasCustomPrompt="1"/>
          </p:nvPr>
        </p:nvSpPr>
        <p:spPr>
          <a:xfrm>
            <a:off x="2571940" y="4310763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5" name="ตัวแทนข้อความ 16"/>
          <p:cNvSpPr>
            <a:spLocks noGrp="1"/>
          </p:cNvSpPr>
          <p:nvPr>
            <p:ph type="body" sz="quarter" idx="95" hasCustomPrompt="1"/>
          </p:nvPr>
        </p:nvSpPr>
        <p:spPr>
          <a:xfrm>
            <a:off x="51707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7" name="ตัวแทนข้อความ 16"/>
          <p:cNvSpPr>
            <a:spLocks noGrp="1"/>
          </p:cNvSpPr>
          <p:nvPr>
            <p:ph type="body" sz="quarter" idx="96" hasCustomPrompt="1"/>
          </p:nvPr>
        </p:nvSpPr>
        <p:spPr>
          <a:xfrm>
            <a:off x="77695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8" name="ตัวแทนข้อความ 16"/>
          <p:cNvSpPr>
            <a:spLocks noGrp="1"/>
          </p:cNvSpPr>
          <p:nvPr>
            <p:ph type="body" sz="quarter" idx="97" hasCustomPrompt="1"/>
          </p:nvPr>
        </p:nvSpPr>
        <p:spPr>
          <a:xfrm>
            <a:off x="64701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29" name="ตัวแทนข้อความ 16"/>
          <p:cNvSpPr>
            <a:spLocks noGrp="1"/>
          </p:cNvSpPr>
          <p:nvPr>
            <p:ph type="body" sz="quarter" idx="98" hasCustomPrompt="1"/>
          </p:nvPr>
        </p:nvSpPr>
        <p:spPr>
          <a:xfrm>
            <a:off x="12725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0" name="ตัวแทนข้อความ 16"/>
          <p:cNvSpPr>
            <a:spLocks noGrp="1"/>
          </p:cNvSpPr>
          <p:nvPr>
            <p:ph type="body" sz="quarter" idx="99" hasCustomPrompt="1"/>
          </p:nvPr>
        </p:nvSpPr>
        <p:spPr>
          <a:xfrm>
            <a:off x="3871340" y="5170746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3" name="ตัวแทนข้อความ 16"/>
          <p:cNvSpPr>
            <a:spLocks noGrp="1"/>
          </p:cNvSpPr>
          <p:nvPr>
            <p:ph type="body" sz="quarter" idx="101" hasCustomPrompt="1"/>
          </p:nvPr>
        </p:nvSpPr>
        <p:spPr>
          <a:xfrm>
            <a:off x="51707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4" name="ตัวแทนข้อความ 16"/>
          <p:cNvSpPr>
            <a:spLocks noGrp="1"/>
          </p:cNvSpPr>
          <p:nvPr>
            <p:ph type="body" sz="quarter" idx="102" hasCustomPrompt="1"/>
          </p:nvPr>
        </p:nvSpPr>
        <p:spPr>
          <a:xfrm>
            <a:off x="77695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5" name="ตัวแทนข้อความ 16"/>
          <p:cNvSpPr>
            <a:spLocks noGrp="1"/>
          </p:cNvSpPr>
          <p:nvPr>
            <p:ph type="body" sz="quarter" idx="103" hasCustomPrompt="1"/>
          </p:nvPr>
        </p:nvSpPr>
        <p:spPr>
          <a:xfrm>
            <a:off x="64701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6" name="ตัวแทนข้อความ 16"/>
          <p:cNvSpPr>
            <a:spLocks noGrp="1"/>
          </p:cNvSpPr>
          <p:nvPr>
            <p:ph type="body" sz="quarter" idx="104" hasCustomPrompt="1"/>
          </p:nvPr>
        </p:nvSpPr>
        <p:spPr>
          <a:xfrm>
            <a:off x="12725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7" name="ตัวแทนข้อความ 16"/>
          <p:cNvSpPr>
            <a:spLocks noGrp="1"/>
          </p:cNvSpPr>
          <p:nvPr>
            <p:ph type="body" sz="quarter" idx="105" hasCustomPrompt="1"/>
          </p:nvPr>
        </p:nvSpPr>
        <p:spPr>
          <a:xfrm>
            <a:off x="38713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  <p:sp>
        <p:nvSpPr>
          <p:cNvPr id="138" name="ตัวแทนข้อความ 16"/>
          <p:cNvSpPr>
            <a:spLocks noGrp="1"/>
          </p:cNvSpPr>
          <p:nvPr>
            <p:ph type="body" sz="quarter" idx="106" hasCustomPrompt="1"/>
          </p:nvPr>
        </p:nvSpPr>
        <p:spPr>
          <a:xfrm>
            <a:off x="2571940" y="6030147"/>
            <a:ext cx="1145858" cy="800100"/>
          </a:xfrm>
        </p:spPr>
        <p:txBody>
          <a:bodyPr wrap="square" lIns="0" tIns="0" rIns="0" bIns="0" anchor="ctr">
            <a:normAutofit/>
          </a:bodyPr>
          <a:lstStyle>
            <a:lvl1pPr marL="0" indent="0" algn="just" latinLnBrk="0">
              <a:spcBef>
                <a:spcPts val="6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th-TH" sz="1200">
                <a:latin typeface="+mj-lt"/>
              </a:defRPr>
            </a:lvl5pPr>
          </a:lstStyle>
          <a:p>
            <a:pPr lvl="0"/>
            <a:r>
              <a:rPr lang="th-TH" dirty="0"/>
              <a:t>ใส่บันทึกย่อที่นี่</a:t>
            </a:r>
          </a:p>
        </p:txBody>
      </p:sp>
    </p:spTree>
    <p:extLst>
      <p:ext uri="{BB962C8B-B14F-4D97-AF65-F5344CB8AC3E}">
        <p14:creationId xmlns:p14="http://schemas.microsoft.com/office/powerpoint/2010/main" val="1306817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กลุ่ม 11"/>
          <p:cNvGrpSpPr/>
          <p:nvPr userDrawn="1"/>
        </p:nvGrpSpPr>
        <p:grpSpPr>
          <a:xfrm>
            <a:off x="0" y="0"/>
            <a:ext cx="9144000" cy="6000750"/>
            <a:chOff x="0" y="0"/>
            <a:chExt cx="9144000" cy="6000750"/>
          </a:xfrm>
        </p:grpSpPr>
        <p:sp>
          <p:nvSpPr>
            <p:cNvPr id="7" name="สี่เหลี่ยมผืนผ้า 6"/>
            <p:cNvSpPr/>
            <p:nvPr userDrawn="1"/>
          </p:nvSpPr>
          <p:spPr>
            <a:xfrm>
              <a:off x="0" y="0"/>
              <a:ext cx="9144000" cy="8572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" name="สี่เหลี่ยมผืนผ้า 7"/>
            <p:cNvSpPr/>
            <p:nvPr userDrawn="1"/>
          </p:nvSpPr>
          <p:spPr>
            <a:xfrm>
              <a:off x="0" y="1714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" name="สี่เหลี่ยมผืนผ้า 8"/>
            <p:cNvSpPr/>
            <p:nvPr userDrawn="1"/>
          </p:nvSpPr>
          <p:spPr>
            <a:xfrm>
              <a:off x="0" y="34290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" name="สี่เหลี่ยมผืนผ้า 9"/>
            <p:cNvSpPr/>
            <p:nvPr userDrawn="1"/>
          </p:nvSpPr>
          <p:spPr>
            <a:xfrm>
              <a:off x="0" y="5143500"/>
              <a:ext cx="9144000" cy="8572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225245" y="160590"/>
            <a:ext cx="7547155" cy="42137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225244" y="1017840"/>
            <a:ext cx="8690155" cy="527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dirty="0"/>
              <a:t>คลิกเพื่อแก้ไขสไตล์ข้อความต้นแบบ</a:t>
            </a:r>
          </a:p>
          <a:p>
            <a:pPr lvl="1"/>
            <a:r>
              <a:rPr lang="th-TH" dirty="0"/>
              <a:t>ระดับที่สอง</a:t>
            </a:r>
          </a:p>
          <a:p>
            <a:pPr lvl="2"/>
            <a:r>
              <a:rPr lang="th-TH" dirty="0"/>
              <a:t>ระดับที่สาม</a:t>
            </a:r>
          </a:p>
          <a:p>
            <a:pPr lvl="3"/>
            <a:r>
              <a:rPr lang="th-TH" dirty="0"/>
              <a:t>ระดับที่สี่</a:t>
            </a:r>
          </a:p>
          <a:p>
            <a:pPr lvl="4"/>
            <a:r>
              <a:rPr lang="th-TH" dirty="0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848099" y="6454711"/>
            <a:ext cx="985833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th-TH" sz="8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r>
              <a:rPr lang="th-TH" dirty="0" smtClean="0"/>
              <a:t>17/07/56</a:t>
            </a:r>
            <a:endParaRPr lang="th-TH" dirty="0"/>
          </a:p>
        </p:txBody>
      </p:sp>
      <p:sp>
        <p:nvSpPr>
          <p:cNvPr id="5" name="ตัวแทนส่วนท้าย 4"/>
          <p:cNvSpPr>
            <a:spLocks noGrp="1"/>
          </p:cNvSpPr>
          <p:nvPr>
            <p:ph type="ftr" sz="quarter" idx="3"/>
          </p:nvPr>
        </p:nvSpPr>
        <p:spPr>
          <a:xfrm>
            <a:off x="5062535" y="6454711"/>
            <a:ext cx="3086100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th-TH" sz="8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377237" y="6454711"/>
            <a:ext cx="538161" cy="168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th-TH" sz="8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22FBE07B-6D1C-46F0-8383-E5D844F1BFA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606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th-TH" sz="2400" kern="1200">
          <a:solidFill>
            <a:schemeClr val="bg1"/>
          </a:solidFill>
          <a:latin typeface="Leelawadee" panose="020B0502040204020203" pitchFamily="34" charset="-34"/>
          <a:ea typeface="+mj-ea"/>
          <a:cs typeface="Leelawadee" panose="020B05020402040202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6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4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2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2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th-TH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ตารางเรียน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t>เลข 101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11"/>
          </p:nvPr>
        </p:nvSpPr>
        <p:spPr>
          <a:xfrm>
            <a:off x="2882240" y="624364"/>
            <a:ext cx="854965" cy="182880"/>
          </a:xfrm>
        </p:spPr>
        <p:txBody>
          <a:bodyPr/>
          <a:lstStyle/>
          <a:p>
            <a:r>
              <a:rPr lang="th-TH" sz="1000" spc="-70" dirty="0">
                <a:latin typeface="Leelawadee" panose="020B0502040204020203" pitchFamily="34" charset="-34"/>
                <a:cs typeface="Leelawadee" panose="020B0502040204020203" pitchFamily="34" charset="-34"/>
              </a:rPr>
              <a:t>ภาษาอังกฤษ 101</a:t>
            </a:r>
          </a:p>
        </p:txBody>
      </p:sp>
      <p:sp>
        <p:nvSpPr>
          <p:cNvPr id="6" name="ตัวแทนข้อความ 5"/>
          <p:cNvSpPr>
            <a:spLocks noGrp="1"/>
          </p:cNvSpPr>
          <p:nvPr>
            <p:ph type="body" sz="quarter" idx="12"/>
          </p:nvPr>
        </p:nvSpPr>
        <p:spPr>
          <a:xfrm>
            <a:off x="4171074" y="624364"/>
            <a:ext cx="777240" cy="182880"/>
          </a:xfrm>
        </p:spPr>
        <p:txBody>
          <a:bodyPr/>
          <a:lstStyle/>
          <a:p>
            <a:r>
              <a:rPr lang="th-TH" sz="1000" spc="-70" dirty="0">
                <a:latin typeface="Leelawadee" panose="020B0502040204020203" pitchFamily="34" charset="-34"/>
                <a:cs typeface="Leelawadee" panose="020B0502040204020203" pitchFamily="34" charset="-34"/>
              </a:rPr>
              <a:t>ภาษาฝรั่งเศส 101</a:t>
            </a:r>
          </a:p>
        </p:txBody>
      </p:sp>
      <p:sp>
        <p:nvSpPr>
          <p:cNvPr id="7" name="ตัวแทนข้อความ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t>ฟิสิกส์ 101</a:t>
            </a:r>
          </a:p>
        </p:txBody>
      </p:sp>
      <p:sp>
        <p:nvSpPr>
          <p:cNvPr id="8" name="ตัวแทนข้อความ 7"/>
          <p:cNvSpPr>
            <a:spLocks noGrp="1"/>
          </p:cNvSpPr>
          <p:nvPr>
            <p:ph type="body" sz="quarter" idx="14"/>
          </p:nvPr>
        </p:nvSpPr>
        <p:spPr>
          <a:xfrm>
            <a:off x="6776622" y="624364"/>
            <a:ext cx="777240" cy="182880"/>
          </a:xfrm>
        </p:spPr>
        <p:txBody>
          <a:bodyPr/>
          <a:lstStyle/>
          <a:p>
            <a:r>
              <a:rPr lang="th-TH" sz="900" dirty="0">
                <a:latin typeface="Leelawadee" panose="020B0502040204020203" pitchFamily="34" charset="-34"/>
                <a:cs typeface="Leelawadee" panose="020B0502040204020203" pitchFamily="34" charset="-34"/>
              </a:rPr>
              <a:t>คอมพิวเตอร์ 101</a:t>
            </a:r>
          </a:p>
        </p:txBody>
      </p:sp>
      <p:sp>
        <p:nvSpPr>
          <p:cNvPr id="9" name="ตัวแทนข้อความ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t>ศิลปะ 101</a:t>
            </a:r>
          </a:p>
        </p:txBody>
      </p:sp>
      <p:sp>
        <p:nvSpPr>
          <p:cNvPr id="10" name="ตัวแทนข้อความ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4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89" name="ตัวแทนข้อความ 88"/>
          <p:cNvSpPr>
            <a:spLocks noGrp="1"/>
          </p:cNvSpPr>
          <p:nvPr>
            <p:ph type="body" sz="quarter" idx="18"/>
          </p:nvPr>
        </p:nvSpPr>
        <p:spPr>
          <a:xfrm>
            <a:off x="1272540" y="6034842"/>
            <a:ext cx="1145858" cy="800100"/>
          </a:xfrm>
        </p:spPr>
        <p:txBody>
          <a:bodyPr/>
          <a:lstStyle/>
          <a:p>
            <a:r>
              <a:rPr lang="th-TH" dirty="0"/>
              <a:t>เตรียมตัว</a:t>
            </a:r>
            <a:r>
              <a:rPr lang="th-TH" dirty="0" smtClean="0"/>
              <a:t>สอบ</a:t>
            </a:r>
            <a:endParaRPr lang="th-TH" dirty="0"/>
          </a:p>
        </p:txBody>
      </p:sp>
      <p:sp>
        <p:nvSpPr>
          <p:cNvPr id="18" name="ตัวแทนข้อความ 1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5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95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1272540" y="891920"/>
            <a:ext cx="1145858" cy="800100"/>
          </a:xfrm>
        </p:spPr>
        <p:txBody>
          <a:bodyPr/>
          <a:lstStyle/>
          <a:p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สอบ – บทที่ 4</a:t>
            </a:r>
          </a:p>
        </p:txBody>
      </p:sp>
      <p:sp>
        <p:nvSpPr>
          <p:cNvPr id="26" name="ตัวแทนข้อความ 2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6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104" name="ตัวแทนข้อความ 103"/>
          <p:cNvSpPr>
            <a:spLocks noGrp="1"/>
          </p:cNvSpPr>
          <p:nvPr>
            <p:ph type="body" sz="quarter" idx="37"/>
          </p:nvPr>
        </p:nvSpPr>
        <p:spPr>
          <a:xfrm>
            <a:off x="5170740" y="1752490"/>
            <a:ext cx="1145858" cy="800100"/>
          </a:xfrm>
        </p:spPr>
        <p:txBody>
          <a:bodyPr/>
          <a:lstStyle/>
          <a:p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ไม่มีเรียนวันนี้</a:t>
            </a:r>
          </a:p>
        </p:txBody>
      </p:sp>
      <p:sp>
        <p:nvSpPr>
          <p:cNvPr id="106" name="ตัวแทนข้อความ 105"/>
          <p:cNvSpPr>
            <a:spLocks noGrp="1"/>
          </p:cNvSpPr>
          <p:nvPr>
            <p:ph type="body" sz="quarter" idx="39"/>
          </p:nvPr>
        </p:nvSpPr>
        <p:spPr>
          <a:xfrm>
            <a:off x="7769540" y="1752490"/>
            <a:ext cx="1145858" cy="800100"/>
          </a:xfrm>
        </p:spPr>
        <p:txBody>
          <a:bodyPr/>
          <a:lstStyle/>
          <a:p>
            <a:r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t>นำไฟล์ที่เป็นแรงบันดาลใจมาด้วย</a:t>
            </a:r>
          </a:p>
        </p:txBody>
      </p:sp>
      <p:sp>
        <p:nvSpPr>
          <p:cNvPr id="34" name="ตัวแทนข้อความ 33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7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42" name="ตัวแทนข้อความ 41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8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50" name="ตัวแทนข้อความ 49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</a:t>
            </a:r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9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120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2571940" y="4323186"/>
            <a:ext cx="1145858" cy="800100"/>
          </a:xfrm>
        </p:spPr>
        <p:txBody>
          <a:bodyPr/>
          <a:lstStyle/>
          <a:p>
            <a:r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t>เรียงความครบกำหนดส่งวันนี้</a:t>
            </a:r>
          </a:p>
        </p:txBody>
      </p:sp>
      <p:sp>
        <p:nvSpPr>
          <p:cNvPr id="58" name="ตัวแทนข้อความ 57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30</a:t>
            </a:r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ต.ค.</a:t>
            </a:r>
          </a:p>
        </p:txBody>
      </p:sp>
      <p:sp>
        <p:nvSpPr>
          <p:cNvPr id="66" name="ตัวแทนข้อความ 65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2559</a:t>
            </a:r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5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5170488" y="892175"/>
            <a:ext cx="1146175" cy="800100"/>
          </a:xfrm>
        </p:spPr>
        <p:txBody>
          <a:bodyPr/>
          <a:lstStyle/>
          <a:p>
            <a:endParaRPr lang="th-TH"/>
          </a:p>
        </p:txBody>
      </p:sp>
      <p:sp>
        <p:nvSpPr>
          <p:cNvPr id="28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891920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174774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0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2603575"/>
            <a:ext cx="1145858" cy="806889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6034842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3466191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2571940" y="5176550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1272540" y="4321284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7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3871088" y="89001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0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1272540" y="3464289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1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1272540" y="517464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7" name="ตัวแทนข้อความ 1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19" name="ตัวแทนข้อความ 18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9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1272540" y="2599759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1" name="ตัวแทนข้อความ 88"/>
          <p:cNvSpPr>
            <a:spLocks noGrp="1"/>
          </p:cNvSpPr>
          <p:nvPr>
            <p:ph type="body" sz="quarter" idx="18"/>
          </p:nvPr>
        </p:nvSpPr>
        <p:spPr>
          <a:xfrm>
            <a:off x="3871088" y="6031786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2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3871088" y="431822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3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3871088" y="346123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4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3871088" y="5171592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5" name="ตัวแทนข้อความ 18"/>
          <p:cNvSpPr>
            <a:spLocks noGrp="1"/>
          </p:cNvSpPr>
          <p:nvPr>
            <p:ph type="body" sz="quarter" idx="26"/>
          </p:nvPr>
        </p:nvSpPr>
        <p:spPr>
          <a:xfrm>
            <a:off x="3871088" y="1743339"/>
            <a:ext cx="1145858" cy="8001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56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3871088" y="259670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7" name="ตัวแทนข้อความ 88"/>
          <p:cNvSpPr>
            <a:spLocks noGrp="1"/>
          </p:cNvSpPr>
          <p:nvPr>
            <p:ph type="body" sz="quarter" idx="18"/>
          </p:nvPr>
        </p:nvSpPr>
        <p:spPr>
          <a:xfrm>
            <a:off x="5170740" y="6031786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9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5170740" y="431822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0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5170740" y="346123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1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5170740" y="5171592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3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5170740" y="259670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4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6469384" y="892175"/>
            <a:ext cx="1146175" cy="800100"/>
          </a:xfrm>
        </p:spPr>
        <p:txBody>
          <a:bodyPr/>
          <a:lstStyle/>
          <a:p>
            <a:endParaRPr lang="th-TH"/>
          </a:p>
        </p:txBody>
      </p:sp>
      <p:sp>
        <p:nvSpPr>
          <p:cNvPr id="65" name="ตัวแทนข้อความ 88"/>
          <p:cNvSpPr>
            <a:spLocks noGrp="1"/>
          </p:cNvSpPr>
          <p:nvPr>
            <p:ph type="body" sz="quarter" idx="18"/>
          </p:nvPr>
        </p:nvSpPr>
        <p:spPr>
          <a:xfrm>
            <a:off x="6469636" y="6031786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7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6469636" y="431822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8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6469636" y="346123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9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6469636" y="5171592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0" name="ตัวแทนข้อความ 18"/>
          <p:cNvSpPr>
            <a:spLocks noGrp="1"/>
          </p:cNvSpPr>
          <p:nvPr>
            <p:ph type="body" sz="quarter" idx="26"/>
          </p:nvPr>
        </p:nvSpPr>
        <p:spPr>
          <a:xfrm>
            <a:off x="6469636" y="1743339"/>
            <a:ext cx="1145858" cy="8001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71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6469636" y="259670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2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7768028" y="902410"/>
            <a:ext cx="1146175" cy="8001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73" name="ตัวแทนข้อความ 88"/>
          <p:cNvSpPr>
            <a:spLocks noGrp="1"/>
          </p:cNvSpPr>
          <p:nvPr>
            <p:ph type="body" sz="quarter" idx="18"/>
          </p:nvPr>
        </p:nvSpPr>
        <p:spPr>
          <a:xfrm>
            <a:off x="7768280" y="6042021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4" name="ตัวแทนข้อความ 119"/>
          <p:cNvSpPr>
            <a:spLocks noGrp="1"/>
          </p:cNvSpPr>
          <p:nvPr>
            <p:ph type="body" sz="quarter" idx="59"/>
          </p:nvPr>
        </p:nvSpPr>
        <p:spPr>
          <a:xfrm>
            <a:off x="7768280" y="4328463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5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7768280" y="347146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6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7768280" y="5181827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8" name="ตัวแทนข้อความ 94"/>
          <p:cNvSpPr>
            <a:spLocks noGrp="1"/>
          </p:cNvSpPr>
          <p:nvPr>
            <p:ph type="body" sz="quarter" idx="26"/>
          </p:nvPr>
        </p:nvSpPr>
        <p:spPr>
          <a:xfrm>
            <a:off x="7768280" y="2606938"/>
            <a:ext cx="1145858" cy="800100"/>
          </a:xfrm>
        </p:spPr>
        <p:txBody>
          <a:bodyPr/>
          <a:lstStyle/>
          <a:p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633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ตารางเรียน_ตามวิชา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Schedule_BySubject.potx" id="{D59DA881-7F9F-4FAF-824C-A064B76223F1}" vid="{D1D3AF1F-4CA6-4A5C-BC2A-10E618D7C9A7}"/>
    </a:ext>
  </a:extLst>
</a:theme>
</file>

<file path=ppt/theme/theme2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ssSchedule_BySubject">
      <a:dk1>
        <a:srgbClr val="565859"/>
      </a:dk1>
      <a:lt1>
        <a:sysClr val="window" lastClr="FFFFFF"/>
      </a:lt1>
      <a:dk2>
        <a:srgbClr val="000000"/>
      </a:dk2>
      <a:lt2>
        <a:srgbClr val="C6EAFA"/>
      </a:lt2>
      <a:accent1>
        <a:srgbClr val="0F6FC6"/>
      </a:accent1>
      <a:accent2>
        <a:srgbClr val="009DD9"/>
      </a:accent2>
      <a:accent3>
        <a:srgbClr val="00ADEF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mpact -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ฟอร์มไลบรารีเอกสาร</Display>
  <Edit>ฟอร์มไลบรารีเอกสาร</Edit>
  <New>ฟอร์มไลบรารีเอกสาร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ค่านี้แสดงจำนวนครั้งในการบันทึกหรือการตรวจทานแก้ไข โดยแอปพลิเคชันจะปรับปรุงค่านี้หลังการตรวจทานแก้ไขแต่ละครั้ง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AF8389-C15A-4880-8799-C2AB875D57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9EF61D-3054-45DC-A21C-C92096F58D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0A4D11-8D2F-4028-9CC9-FE293701AF5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นำเสนอทางหน้าจอ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2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4" baseType="lpstr">
      <vt:lpstr>Arial</vt:lpstr>
      <vt:lpstr>Leelawadee</vt:lpstr>
      <vt:lpstr>ตารางเรียน_ตามวิชา</vt:lpstr>
      <vt:lpstr>ตารางเรียน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ตารางเรียน</dc:title>
  <dc:creator/>
  <cp:lastModifiedBy/>
  <cp:revision>2</cp:revision>
  <dcterms:created xsi:type="dcterms:W3CDTF">2013-04-03T13:20:06Z</dcterms:created>
  <dcterms:modified xsi:type="dcterms:W3CDTF">2015-10-16T04:19:57Z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sMyDocuments">
    <vt:bool>true</vt:bool>
  </property>
</Properties>
</file>