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660"/>
  </p:normalViewPr>
  <p:slideViewPr>
    <p:cSldViewPr snapToGrid="0">
      <p:cViewPr>
        <p:scale>
          <a:sx n="80" d="100"/>
          <a:sy n="80" d="100"/>
        </p:scale>
        <p:origin x="2118" y="-3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028" y="-10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11A3E735-BF91-4312-B791-E02C86E8EB64}" type="datetimeFigureOut">
              <a:rPr lang="th-TH" smtClean="0"/>
              <a:t>30/07/56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E3EF6B9-21BA-4F23-9CAC-47147AFFA15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71170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C0607983-037E-4770-8F0C-1430ED136D42}" type="datetimeFigureOut">
              <a:t>30/07/56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6F96E695-1FEC-489F-8D1B-295ED1FA9E6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3063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E695-1FEC-489F-8D1B-295ED1FA9E67}" type="slidenum">
              <a:rPr lang="th-TH" smtClean="0"/>
              <a:t>1</a:t>
            </a:fld>
            <a:endParaRPr lang="th-TH"/>
          </a:p>
        </p:txBody>
      </p:sp>
      <p:sp>
        <p:nvSpPr>
          <p:cNvPr id="11" name="ตัวแทนบันทึกย่อ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th-TH"/>
            </a:pP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เมื่อต้องการเปลี่ยนใบปลิวนี้ ให้แทนที่เนื้อหาตัวอย่างของเราด้วยเนื้อหาของคุณเอง ถ้าคุณต้องการเริ่มจากสไลด์ที่ว่างเปล่า ให้กดปุ่ม สไลด์ใหม่ บนแท็บ หน้าแรก เพื่อแทรกหน้าใหม่ จากนั้นให้ใส่ข้อความและรูปภาพของคุณในตัวแทนที่ว่างเปล่า</a:t>
            </a:r>
          </a:p>
        </p:txBody>
      </p:sp>
    </p:spTree>
    <p:extLst>
      <p:ext uri="{BB962C8B-B14F-4D97-AF65-F5344CB8AC3E}">
        <p14:creationId xmlns:p14="http://schemas.microsoft.com/office/powerpoint/2010/main" val="2948252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ใบปลิว 8.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แทนข้อความ 8"/>
          <p:cNvSpPr>
            <a:spLocks noGrp="1"/>
          </p:cNvSpPr>
          <p:nvPr>
            <p:ph type="body" sz="quarter" idx="10" hasCustomPrompt="1"/>
          </p:nvPr>
        </p:nvSpPr>
        <p:spPr>
          <a:xfrm>
            <a:off x="1319002" y="535236"/>
            <a:ext cx="5242220" cy="1806628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5200" b="1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เพิ่มข้อความ</a:t>
            </a:r>
          </a:p>
        </p:txBody>
      </p:sp>
      <p:sp>
        <p:nvSpPr>
          <p:cNvPr id="31" name="ตัวแทนข้อความ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9565" y="2689705"/>
            <a:ext cx="2521657" cy="322599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1600" b="1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ข้อความหัวเรื่อง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17"/>
          </p:nvPr>
        </p:nvSpPr>
        <p:spPr>
          <a:xfrm>
            <a:off x="4039564" y="3020733"/>
            <a:ext cx="2521657" cy="3235606"/>
          </a:xfrm>
        </p:spPr>
        <p:txBody>
          <a:bodyPr lIns="0" tIns="0" rIns="0" bIns="0">
            <a:noAutofit/>
          </a:bodyPr>
          <a:lstStyle>
            <a:lvl1pPr marL="182880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02336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marL="402336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marL="402336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marL="402336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marL="402336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6pPr>
            <a:lvl7pPr marL="402336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7pPr>
            <a:lvl8pPr marL="402336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8pPr>
            <a:lvl9pPr marL="402336" indent="-182880" latinLnBrk="0">
              <a:lnSpc>
                <a:spcPct val="120000"/>
              </a:lnSpc>
              <a:spcBef>
                <a:spcPts val="1100"/>
              </a:spcBef>
              <a:defRPr lang="th-TH" sz="110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  <a:p>
            <a:pPr lvl="5"/>
            <a:r>
              <a:rPr lang="th-TH"/>
              <a:t>หก</a:t>
            </a:r>
          </a:p>
          <a:p>
            <a:pPr lvl="6"/>
            <a:r>
              <a:rPr lang="th-TH"/>
              <a:t>เจ็ด</a:t>
            </a:r>
          </a:p>
          <a:p>
            <a:pPr lvl="7"/>
            <a:r>
              <a:rPr lang="th-TH"/>
              <a:t>แปด</a:t>
            </a:r>
          </a:p>
          <a:p>
            <a:pPr lvl="8"/>
            <a:r>
              <a:rPr lang="th-TH"/>
              <a:t>เก้า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sz="quarter" idx="13"/>
          </p:nvPr>
        </p:nvSpPr>
        <p:spPr>
          <a:xfrm>
            <a:off x="1319002" y="2743200"/>
            <a:ext cx="2340864" cy="3513138"/>
          </a:xfrm>
        </p:spPr>
        <p:txBody>
          <a:bodyPr/>
          <a:lstStyle>
            <a:lvl1pPr marL="0" indent="0" algn="ctr" latinLnBrk="0">
              <a:buNone/>
              <a:defRPr lang="th-TH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23" name="ตัวแทนข้อความ 8"/>
          <p:cNvSpPr>
            <a:spLocks noGrp="1"/>
          </p:cNvSpPr>
          <p:nvPr>
            <p:ph type="body" sz="quarter" idx="14" hasCustomPrompt="1"/>
          </p:nvPr>
        </p:nvSpPr>
        <p:spPr>
          <a:xfrm>
            <a:off x="1319002" y="6402044"/>
            <a:ext cx="2340864" cy="37431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th-TH" sz="800" b="1" i="1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เพิ่มคำอธิบายภาพที่นี่</a:t>
            </a:r>
          </a:p>
        </p:txBody>
      </p:sp>
      <p:sp>
        <p:nvSpPr>
          <p:cNvPr id="11" name="ตัวแทนข้อความ 8"/>
          <p:cNvSpPr>
            <a:spLocks noGrp="1"/>
          </p:cNvSpPr>
          <p:nvPr>
            <p:ph type="body" sz="quarter" idx="12" hasCustomPrompt="1"/>
          </p:nvPr>
        </p:nvSpPr>
        <p:spPr>
          <a:xfrm>
            <a:off x="1319002" y="7024685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600" cap="none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วันที่และเวลาของกิจกรรม</a:t>
            </a:r>
          </a:p>
        </p:txBody>
      </p:sp>
      <p:sp>
        <p:nvSpPr>
          <p:cNvPr id="24" name="ตัวแทนข้อความ 8"/>
          <p:cNvSpPr>
            <a:spLocks noGrp="1"/>
          </p:cNvSpPr>
          <p:nvPr>
            <p:ph type="body" sz="quarter" idx="15" hasCustomPrompt="1"/>
          </p:nvPr>
        </p:nvSpPr>
        <p:spPr>
          <a:xfrm>
            <a:off x="1319002" y="7378973"/>
            <a:ext cx="5242220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200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สถานที่จัดกิจกรรม จังหวัด รหัสไปรษณีย์</a:t>
            </a:r>
          </a:p>
        </p:txBody>
      </p:sp>
      <p:sp>
        <p:nvSpPr>
          <p:cNvPr id="32" name="ตัวแทนข้อความ 8"/>
          <p:cNvSpPr>
            <a:spLocks noGrp="1"/>
          </p:cNvSpPr>
          <p:nvPr>
            <p:ph type="body" sz="quarter" idx="18" hasCustomPrompt="1"/>
          </p:nvPr>
        </p:nvSpPr>
        <p:spPr>
          <a:xfrm>
            <a:off x="2356147" y="8723430"/>
            <a:ext cx="2452124" cy="307033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th-TH" sz="1000" b="1" cap="all" baseline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ชื่อบริษัท</a:t>
            </a:r>
          </a:p>
        </p:txBody>
      </p:sp>
      <p:sp>
        <p:nvSpPr>
          <p:cNvPr id="33" name="ตัวแทนข้อความ 8"/>
          <p:cNvSpPr>
            <a:spLocks noGrp="1"/>
          </p:cNvSpPr>
          <p:nvPr>
            <p:ph type="body" sz="quarter" idx="19" hasCustomPrompt="1"/>
          </p:nvPr>
        </p:nvSpPr>
        <p:spPr>
          <a:xfrm>
            <a:off x="2356147" y="9038256"/>
            <a:ext cx="2452124" cy="322599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th-TH" sz="850" cap="none" baseline="0">
                <a:solidFill>
                  <a:schemeClr val="tx2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th-TH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th-TH"/>
              <a:t>ที่อยู่ จังหวัด รหัสไปรษณีย์</a:t>
            </a:r>
          </a:p>
          <a:p>
            <a:pPr lvl="0"/>
            <a:r>
              <a:rPr lang="th-TH"/>
              <a:t>โทรศัพท์ | ที่อยู่อีเมล | ที่อยู่เว็บ</a:t>
            </a:r>
          </a:p>
        </p:txBody>
      </p:sp>
    </p:spTree>
    <p:extLst>
      <p:ext uri="{BB962C8B-B14F-4D97-AF65-F5344CB8AC3E}">
        <p14:creationId xmlns:p14="http://schemas.microsoft.com/office/powerpoint/2010/main" val="158221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319002" y="535236"/>
            <a:ext cx="5242219" cy="1806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/>
              <a:t>เพิ่มข้อความ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039565" y="2689705"/>
            <a:ext cx="2521657" cy="60853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B15D3D48-5C63-4CD0-B9D2-B4D2F496D790}" type="datetimeFigureOut">
              <a:rPr lang="th-TH" smtClean="0"/>
              <a:pPr/>
              <a:t>30/07/56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0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308FAEA7-0C3C-4CCF-BA6B-669D7915826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85000"/>
        </a:lnSpc>
        <a:spcBef>
          <a:spcPct val="0"/>
        </a:spcBef>
        <a:buNone/>
        <a:defRPr lang="th-TH" sz="5200" b="1" kern="1200" cap="all" baseline="0">
          <a:solidFill>
            <a:schemeClr val="accent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th-TH" sz="16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6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6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6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6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th-TH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ตัวแทนข้อความ 3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ชื่อเรื่องกิจกรรมของคุณ</a:t>
            </a:r>
          </a:p>
        </p:txBody>
      </p:sp>
      <p:sp>
        <p:nvSpPr>
          <p:cNvPr id="42" name="ตัวแทนข้อความ 4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สร้างใบปลิวที่สวยงาม</a:t>
            </a:r>
          </a:p>
        </p:txBody>
      </p:sp>
      <p:sp>
        <p:nvSpPr>
          <p:cNvPr id="43" name="ตัวแทนข้อความ 4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เมื่อต้องการแทนที่ข้อความตัวแทนใดๆ ก็ตาม (เช่น ข้อความนี้) เพียงเลือกข้อความนั้นแล้วใส่ข้อความของคุณเองลงไป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ถ้าคุณต้องการเพิ่มหรือเอาสัญลักษณ์แสดงหัวข้อย่อยออกจากข้อความ ให้ใช้ปุ่ม สัญลักษณ์แสดงหัวข้อย่อย บน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หน้าแรก</a:t>
            </a:r>
          </a:p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เมื่อต้องการแทนที่รูปภาพ ให้ลบรูปภาพที่มีอยู่ก่อน จากนั้นให้ใช้ แทรก &gt; รูปภาพ เพื่อเพิ่มรูปภาพของคุณเอง</a:t>
            </a:r>
          </a:p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70" name="ตัวแทนรูปภาพ 69" descr="รูปภาพคนถ่ายจากเอวลงด้านล่างสวมใส่กางเกงยีนสีน้ำเงิน สวมถุงมือและรองเท้าพลาสติก ถือคราดทำสวนขนาดเล็ก มีถังเหล็กที่เต็มด้วยใบไม้สีสันวางอยู่ข้างๆ" title="รูปภาพตัวอย่าง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66" name="ตัวแทนข้อความ 6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เพิ่มคำอธิบายภาพของคุณที่นี่</a:t>
            </a:r>
          </a:p>
        </p:txBody>
      </p:sp>
      <p:sp>
        <p:nvSpPr>
          <p:cNvPr id="64" name="ตัวแทนข้อความ 6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th-TH" b="1" dirty="0">
                <a:latin typeface="Leelawadee" panose="020B0502040204020203" pitchFamily="34" charset="-34"/>
                <a:cs typeface="Leelawadee" panose="020B0502040204020203" pitchFamily="34" charset="-34"/>
              </a:rPr>
              <a:t>วันที่จัดกิจกรรม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เวลาจัดกิจกรรม</a:t>
            </a:r>
          </a:p>
        </p:txBody>
      </p:sp>
      <p:sp>
        <p:nvSpPr>
          <p:cNvPr id="67" name="ตัวแทนข้อความ 6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สถานที่จัดกิจกรรม จังหวัด รหัสไปรษณีย์</a:t>
            </a:r>
          </a:p>
        </p:txBody>
      </p:sp>
      <p:sp>
        <p:nvSpPr>
          <p:cNvPr id="68" name="ตัวแทนข้อความ 67"/>
          <p:cNvSpPr>
            <a:spLocks noGrp="1"/>
          </p:cNvSpPr>
          <p:nvPr>
            <p:ph type="body" sz="quarter" idx="18"/>
          </p:nvPr>
        </p:nvSpPr>
        <p:spPr>
          <a:xfrm>
            <a:off x="2356147" y="8723430"/>
            <a:ext cx="2452124" cy="307033"/>
          </a:xfrm>
        </p:spPr>
        <p:txBody>
          <a:bodyPr anchor="b"/>
          <a:lstStyle/>
          <a:p>
            <a:r>
              <a:rPr lang="th-TH">
                <a:latin typeface="Leelawadee" panose="020B0502040204020203" pitchFamily="34" charset="-34"/>
                <a:cs typeface="Leelawadee" panose="020B0502040204020203" pitchFamily="34" charset="-34"/>
              </a:rPr>
              <a:t>ชื่อบริษัท</a:t>
            </a:r>
          </a:p>
        </p:txBody>
      </p:sp>
      <p:sp>
        <p:nvSpPr>
          <p:cNvPr id="69" name="ตัวแทนข้อความ 6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ที่อยู่ จังหวัด รหัสไปรษณีย์</a:t>
            </a:r>
          </a:p>
          <a:p>
            <a:pPr lvl="0"/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โทรศัพท์ | ที่อยู่อี</a:t>
            </a:r>
            <a:r>
              <a:rPr lang="th-TH" dirty="0" err="1">
                <a:latin typeface="Leelawadee" panose="020B0502040204020203" pitchFamily="34" charset="-34"/>
                <a:cs typeface="Leelawadee" panose="020B0502040204020203" pitchFamily="34" charset="-34"/>
              </a:rPr>
              <a:t>เมล</a:t>
            </a:r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 | ที่อยู่เว็บ</a:t>
            </a:r>
          </a:p>
        </p:txBody>
      </p:sp>
      <p:pic>
        <p:nvPicPr>
          <p:cNvPr id="71" name="รูปภาพ 70" descr="แทนที่ด้วยโลโก้ของคุณ" title="รูปภาพโลโก้ตัวอย่าง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662" y="8882558"/>
            <a:ext cx="935013" cy="45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5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ใบปลิวธุรกิจขนาดเล็ก 8.5 x 11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mall_Business_Flyer.potx" id="{E3B9BB6E-6B41-4F6B-B126-BE4940328A8F}" vid="{12C4F8F5-73FD-4CE7-A213-5AA42A8B5441}"/>
    </a:ext>
  </a:extLst>
</a:theme>
</file>

<file path=ppt/theme/theme2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mall Business Flyer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56A74A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Calibri-Cambria">
      <a:majorFont>
        <a:latin typeface="Calibri" panose="020F0502020204030204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B9846E53-D235-47A8-826E-CDE5524FE7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92FB236-0869-4DA1-9219-B29E60F8CFB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E0F88BE-5D38-4698-8F1F-D03955250C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0</TotalTime>
  <Words>164</Words>
  <Application>Microsoft Office PowerPoint</Application>
  <PresentationFormat>กำหนดเอง</PresentationFormat>
  <Paragraphs>13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Angsana New</vt:lpstr>
      <vt:lpstr>Arial</vt:lpstr>
      <vt:lpstr>Cambria</vt:lpstr>
      <vt:lpstr>Leelawadee</vt:lpstr>
      <vt:lpstr>ใบปลิวธุรกิจขนาดเล็ก 8.5 x 11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/>
  <cp:lastModifiedBy/>
  <cp:revision>4</cp:revision>
  <dcterms:created xsi:type="dcterms:W3CDTF">2012-11-05T21:53:37Z</dcterms:created>
  <dcterms:modified xsi:type="dcterms:W3CDTF">2013-07-30T09:10:22Z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  <property fmtid="{D5CDD505-2E9C-101B-9397-08002B2CF9AE}" pid="8" name="IsMyDocuments">
    <vt:bool>true</vt:bool>
  </property>
</Properties>
</file>