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4" autoAdjust="0"/>
    <p:restoredTop sz="89442" autoAdjust="0"/>
  </p:normalViewPr>
  <p:slideViewPr>
    <p:cSldViewPr snapToGrid="0">
      <p:cViewPr varScale="1">
        <p:scale>
          <a:sx n="80" d="100"/>
          <a:sy n="80" d="100"/>
        </p:scale>
        <p:origin x="268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ส่วนหัว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th-TH"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th-TH" sz="1200"/>
            </a:lvl1pPr>
          </a:lstStyle>
          <a:p>
            <a:fld id="{2DCD5EBD-C616-4121-9DAE-B88DB20D57A7}" type="datetimeFigureOut">
              <a:rPr lang="th-TH" smtClean="0"/>
              <a:t>11/07/56</a:t>
            </a:fld>
            <a:endParaRPr lang="th-TH"/>
          </a:p>
        </p:txBody>
      </p:sp>
      <p:sp>
        <p:nvSpPr>
          <p:cNvPr id="4" name="ตัวแทนส่วนท้าย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th-TH"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th-TH" sz="1200"/>
            </a:lvl1pPr>
          </a:lstStyle>
          <a:p>
            <a:fld id="{89ED90CB-459C-4B12-B364-B0CA1993A97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ส่วนหัว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th-TH"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th-TH" sz="1200"/>
            </a:lvl1pPr>
          </a:lstStyle>
          <a:p>
            <a:fld id="{F251D991-21AC-415A-AB20-722F3BCDD040}" type="datetimeFigureOut">
              <a:t>11/07/56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th-TH"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th-TH" sz="1200"/>
            </a:lvl1pPr>
          </a:lstStyle>
          <a:p>
            <a:fld id="{4E5863F8-513E-44B9-9F9C-A7685A64A6AB}" type="slidenum"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อยากได้คำอวยพรแบบอื่นหรือเปล่า </a:t>
            </a:r>
            <a:r>
              <a:rPr lang="th-TH" smtClean="0"/>
              <a:t>ถ้าคุณต้องการเขียนคำอวยพรเอง เพียงเลือกข้อความและใส่ข้อความของคุณ 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หน้าด้านนอ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รูปภาพ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รูปแบบอิสระ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th-TH" sz="9600">
                <a:blipFill>
                  <a:blip r:embed="rId6"/>
                  <a:stretch>
                    <a:fillRect/>
                  </a:stretch>
                </a:blip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/>
              <a:t>แก้ไขชื่อเรื่อง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th-TH" sz="102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398F2B3-95BC-4899-A52E-8F72A6630DCF}" type="datetimeFigureOut">
              <a:rPr lang="th-TH" smtClean="0"/>
              <a:pPr/>
              <a:t>11/07/56</a:t>
            </a:fld>
            <a:endParaRPr lang="th-TH"/>
          </a:p>
        </p:txBody>
      </p:sp>
      <p:sp>
        <p:nvSpPr>
          <p:cNvPr id="5" name="ตัวแทนส่วนท้าย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th-TH" sz="102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th-TH" sz="1020">
                <a:solidFill>
                  <a:schemeClr val="tx1">
                    <a:tint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DFC82D12-5F29-4581-8EFF-8BE3A8E3C84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th-TH" sz="3740" kern="1200">
          <a:solidFill>
            <a:schemeClr val="tx1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th-TH" sz="238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h-TH" sz="204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h-TH" sz="17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h-TH" sz="153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h-TH" sz="153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h-TH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h-TH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h-TH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th-TH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777240" rtl="0" eaLnBrk="1" latinLnBrk="0" hangingPunct="1">
        <a:defRPr lang="th-TH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th-TH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th-TH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th-TH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th-TH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th-TH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th-TH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th-TH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th-TH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629926" y="6467707"/>
            <a:ext cx="4889810" cy="314464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th-TH" sz="12000" dirty="0"/>
              <a:t>สุข</a:t>
            </a:r>
            <a:r>
              <a:rPr lang="th-TH" sz="12000" dirty="0" smtClean="0"/>
              <a:t>สันต์</a:t>
            </a:r>
            <a:r>
              <a:rPr lang="th-TH" sz="9800" dirty="0" smtClean="0"/>
              <a:t>วัน</a:t>
            </a:r>
            <a:r>
              <a:rPr lang="th-TH" sz="9800" dirty="0"/>
              <a:t>เกิด!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บัตรอวยพรวันเกิดพื้นหลังสีดำและน้ำเงินที่มีรอยขูดขีด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ฟอร์มไลบรารีเอกสาร</Display>
  <Edit>ฟอร์มไลบรารีเอกสาร</Edit>
  <New>ฟอร์มไลบรารีเอกสาร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ค่านี้แสดงจำนวนครั้งในการบันทึกหรือการตรวจทานแก้ไข โดยแอปพลิเคชันจะปรับปรุงค่านี้หลังการตรวจทานแก้ไขแต่ละครั้ง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78AFBE-A97F-4603-B8F7-037C19C5C3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992BF3-C3D9-4F8E-A26E-FADF3B6E5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32DD67E-5D72-4AA9-BEA2-BE892ABDF701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</Words>
  <Application>Microsoft Office PowerPoint</Application>
  <PresentationFormat>กำหนดเอง</PresentationFormat>
  <Paragraphs>3</Paragraphs>
  <Slides>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Leelawadee</vt:lpstr>
      <vt:lpstr>บัตรอวยพรวันเกิดพื้นหลังสีดำและน้ำเงินที่มีรอยขูดขีด</vt:lpstr>
      <vt:lpstr>สุขสันต์วันเกิด!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สุขสันต์วันเกิด!</dc:title>
  <dc:creator/>
  <cp:lastModifiedBy/>
  <cp:revision>2</cp:revision>
  <dcterms:created xsi:type="dcterms:W3CDTF">2013-05-02T14:44:20Z</dcterms:created>
  <dcterms:modified xsi:type="dcterms:W3CDTF">2013-07-11T07:12:42Z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