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7" r:id="rId5"/>
    <p:sldId id="256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728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08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AA7F96A5-B40C-4591-A94D-05A85DE82A47}" type="datetimeFigureOut">
              <a:rPr lang="th-TH"/>
              <a:t>12/07/56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8AE55127-CA2D-4BC4-8CFE-F19148CDFE65}" type="slidenum">
              <a:rPr lang="th-TH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56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A27FC828-8F12-4CF0-9AF3-FA4FDDB6EB28}" type="datetimeFigureOut">
              <a:t>12/07/56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746B6C3F-CB80-4F8D-9D19-17AA7E3C7BEF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04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เมื่อต้องการแก้ไขแผ่นพับนี้ ให้แทนที่เนื้อหาตัวอย่างของเราด้วยเนื้อหาของคุณเอง หรือถ้าคุณเริ่มต้นจากหน้าเปล่า ให้กดปุ่ม สไลด์ใหม่ บนแท็บ หน้าแรก เพื่อแทรกหน้าใหม่ จากนั้นใส่ข้อความและรูปภาพของคุณในพื้นที่ที่สำรองไว้ที่ว่างเปล่า ถ้าคุณต้องการพื้นที่ที่สำรองไว้เพิ่มอีกสำหรับชื่อเรื่อง ชื่อเรื่องย่อย หรือเนื้อความ ให้คัดลอกพื้นที่ที่สำรองไว้ที่มีอยู่ แล้วลากพื้นที่ใหม่ลงในหน้า</a:t>
            </a:r>
          </a:p>
          <a:p>
            <a:endParaRPr lang="th-TH" dirty="0"/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6C3F-CB80-4F8D-9D19-17AA7E3C7BEF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722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6C3F-CB80-4F8D-9D19-17AA7E3C7BEF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102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หน้าด้านนอ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1"/>
          <p:cNvSpPr/>
          <p:nvPr/>
        </p:nvSpPr>
        <p:spPr>
          <a:xfrm>
            <a:off x="457200" y="457199"/>
            <a:ext cx="2377440" cy="6583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10"/>
          </p:nvPr>
        </p:nvSpPr>
        <p:spPr>
          <a:xfrm>
            <a:off x="777240" y="665530"/>
            <a:ext cx="1737360" cy="151741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180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11" name="ตัวแทนข้อความ 9"/>
          <p:cNvSpPr>
            <a:spLocks noGrp="1"/>
          </p:cNvSpPr>
          <p:nvPr>
            <p:ph type="body" sz="quarter" idx="11"/>
          </p:nvPr>
        </p:nvSpPr>
        <p:spPr>
          <a:xfrm>
            <a:off x="777240" y="2302840"/>
            <a:ext cx="1737360" cy="44179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800"/>
              </a:spcBef>
              <a:buNone/>
              <a:defRPr lang="th-TH" sz="100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57200" y="7178040"/>
            <a:ext cx="237744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7124700" y="7086600"/>
            <a:ext cx="246888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ตัวแทนข้อความ 9"/>
          <p:cNvSpPr>
            <a:spLocks noGrp="1"/>
          </p:cNvSpPr>
          <p:nvPr>
            <p:ph type="body" sz="quarter" idx="12"/>
          </p:nvPr>
        </p:nvSpPr>
        <p:spPr>
          <a:xfrm>
            <a:off x="7124700" y="457200"/>
            <a:ext cx="2468880" cy="176346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5000"/>
              </a:lnSpc>
              <a:spcBef>
                <a:spcPts val="0"/>
              </a:spcBef>
              <a:buNone/>
              <a:defRPr lang="th-TH" sz="3000" b="1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2" name="ตัวแทนรูปภาพ 21"/>
          <p:cNvSpPr>
            <a:spLocks noGrp="1"/>
          </p:cNvSpPr>
          <p:nvPr>
            <p:ph type="pic" sz="quarter" idx="13"/>
          </p:nvPr>
        </p:nvSpPr>
        <p:spPr>
          <a:xfrm>
            <a:off x="7124700" y="2740819"/>
            <a:ext cx="2468563" cy="4208621"/>
          </a:xfrm>
        </p:spPr>
        <p:txBody>
          <a:bodyPr>
            <a:normAutofit/>
          </a:bodyPr>
          <a:lstStyle>
            <a:lvl1pPr marL="0" indent="0" latinLnBrk="0">
              <a:buNone/>
              <a:defRPr lang="th-TH" sz="160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24" name="ตัวแทนข้อความ 9"/>
          <p:cNvSpPr>
            <a:spLocks noGrp="1"/>
          </p:cNvSpPr>
          <p:nvPr>
            <p:ph type="body" sz="quarter" idx="14"/>
          </p:nvPr>
        </p:nvSpPr>
        <p:spPr>
          <a:xfrm>
            <a:off x="7124700" y="2266383"/>
            <a:ext cx="2468880" cy="34600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0"/>
              </a:spcBef>
              <a:buNone/>
              <a:defRPr lang="th-TH" sz="800" b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6" name="ตัวแทนข้อความ 9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859181" y="6050147"/>
            <a:ext cx="2011680" cy="516043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</a:lstStyle>
          <a:p>
            <a:pPr lvl="0"/>
            <a:r>
              <a:rPr lang="th-TH"/>
              <a:t>[ชื่อบริษัท]</a:t>
            </a:r>
            <a:r>
              <a:t/>
            </a:r>
            <a:br/>
            <a:r>
              <a:rPr lang="th-TH"/>
              <a:t>[ที่อยู่]</a:t>
            </a:r>
            <a:r>
              <a:t/>
            </a:r>
            <a:br/>
            <a:r>
              <a:rPr lang="th-TH"/>
              <a:t>[จังหวัด รหัสไปรษณีย์]</a:t>
            </a:r>
          </a:p>
        </p:txBody>
      </p:sp>
      <p:sp>
        <p:nvSpPr>
          <p:cNvPr id="29" name="ตัวแทนข้อความ 9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3628146" y="2873971"/>
            <a:ext cx="2577959" cy="79364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th-TH"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</a:lstStyle>
          <a:p>
            <a:pPr lvl="0"/>
            <a:r>
              <a:rPr lang="th-TH"/>
              <a:t>[ชื่อผู้รับ]</a:t>
            </a:r>
            <a:r>
              <a:t/>
            </a:r>
            <a:br/>
            <a:r>
              <a:rPr lang="th-TH"/>
              <a:t>[ที่อยู่]</a:t>
            </a:r>
            <a:r>
              <a:t/>
            </a:r>
            <a:br/>
            <a:r>
              <a:rPr lang="th-TH"/>
              <a:t>[จังหวัด รหัสไปรษณีย์]</a:t>
            </a:r>
          </a:p>
        </p:txBody>
      </p:sp>
      <p:sp>
        <p:nvSpPr>
          <p:cNvPr id="32" name="สี่เหลี่ยมผืนผ้า 31"/>
          <p:cNvSpPr/>
          <p:nvPr/>
        </p:nvSpPr>
        <p:spPr>
          <a:xfrm rot="16200000">
            <a:off x="3291840" y="457200"/>
            <a:ext cx="685800" cy="6858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lang="th-TH" sz="80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ติด</a:t>
            </a:r>
            <a:br>
              <a:rPr lang="th-TH" sz="80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th-TH" sz="80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สแตมป์</a:t>
            </a:r>
            <a:br>
              <a:rPr lang="th-TH" sz="80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th-TH" sz="80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ที่นี่ </a:t>
            </a:r>
          </a:p>
        </p:txBody>
      </p:sp>
    </p:spTree>
    <p:extLst>
      <p:ext uri="{BB962C8B-B14F-4D97-AF65-F5344CB8AC3E}">
        <p14:creationId xmlns:p14="http://schemas.microsoft.com/office/powerpoint/2010/main" val="6587682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288">
          <p15:clr>
            <a:srgbClr val="FBAE40"/>
          </p15:clr>
        </p15:guide>
        <p15:guide id="4" pos="6048">
          <p15:clr>
            <a:srgbClr val="FBAE40"/>
          </p15:clr>
        </p15:guide>
        <p15:guide id="5" pos="2064">
          <p15:clr>
            <a:srgbClr val="A4A3A4"/>
          </p15:clr>
        </p15:guide>
        <p15:guide id="6" pos="420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หน้าด้านใ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แทนข้อความ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188368"/>
            <a:ext cx="2834641" cy="363935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150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</a:lstStyle>
          <a:p>
            <a:pPr lvl="0"/>
            <a:r>
              <a:rPr lang="th-TH"/>
              <a:t>คลิกเพื่อแก้ไขข้อความ</a:t>
            </a:r>
          </a:p>
        </p:txBody>
      </p:sp>
      <p:sp>
        <p:nvSpPr>
          <p:cNvPr id="11" name="ตัวแทนข้อความ 9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4767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th-TH" sz="80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57200" y="717804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" name="ตัวแทนรูปภาพ 21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 latinLnBrk="0">
              <a:buNone/>
              <a:defRPr lang="th-TH" sz="160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21" name="ตัวแทนข้อความ 9"/>
          <p:cNvSpPr>
            <a:spLocks noGrp="1"/>
          </p:cNvSpPr>
          <p:nvPr>
            <p:ph type="body" sz="quarter" idx="20"/>
          </p:nvPr>
        </p:nvSpPr>
        <p:spPr>
          <a:xfrm>
            <a:off x="457199" y="4471737"/>
            <a:ext cx="2834640" cy="22389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th-TH" sz="800" b="1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3" name="ตัวแทนข้อความ 9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th-TH" sz="80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5" name="สี่เหลี่ยมผืนผ้า 24"/>
          <p:cNvSpPr/>
          <p:nvPr/>
        </p:nvSpPr>
        <p:spPr>
          <a:xfrm>
            <a:off x="3657598" y="457199"/>
            <a:ext cx="2834643" cy="2606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0" name="ตัวแทนข้อความ 9"/>
          <p:cNvSpPr>
            <a:spLocks noGrp="1"/>
          </p:cNvSpPr>
          <p:nvPr>
            <p:ph type="body" sz="quarter" idx="22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900"/>
              </a:spcBef>
              <a:buNone/>
              <a:defRPr lang="th-TH" sz="110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5" name="ตัวแทนข้อความ 9"/>
          <p:cNvSpPr>
            <a:spLocks noGrp="1"/>
          </p:cNvSpPr>
          <p:nvPr>
            <p:ph type="body" sz="quarter" idx="23"/>
          </p:nvPr>
        </p:nvSpPr>
        <p:spPr>
          <a:xfrm>
            <a:off x="3665820" y="3624068"/>
            <a:ext cx="2834640" cy="125677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th-TH" sz="80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6" name="ตัวแทนข้อความ 9"/>
          <p:cNvSpPr>
            <a:spLocks noGrp="1"/>
          </p:cNvSpPr>
          <p:nvPr>
            <p:ph type="body" sz="quarter" idx="24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th-TH" sz="80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7" name="ตัวแทนข้อความ 9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4991100"/>
            <a:ext cx="2834641" cy="36933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150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</a:lstStyle>
          <a:p>
            <a:pPr lvl="0"/>
            <a:r>
              <a:rPr lang="th-TH"/>
              <a:t>คลิกเพื่อแก้ไขข้อความ</a:t>
            </a:r>
          </a:p>
        </p:txBody>
      </p:sp>
      <p:sp>
        <p:nvSpPr>
          <p:cNvPr id="38" name="ตัวแทนข้อความ 9"/>
          <p:cNvSpPr>
            <a:spLocks noGrp="1"/>
          </p:cNvSpPr>
          <p:nvPr>
            <p:ph type="body" sz="quarter" idx="26"/>
          </p:nvPr>
        </p:nvSpPr>
        <p:spPr>
          <a:xfrm>
            <a:off x="7028349" y="468034"/>
            <a:ext cx="2572851" cy="226418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th-TH" sz="800" b="1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9" name="ตัวแทนข้อความ 9"/>
          <p:cNvSpPr>
            <a:spLocks noGrp="1"/>
          </p:cNvSpPr>
          <p:nvPr>
            <p:ph type="body" sz="quarter" idx="27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th-TH" sz="80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0" name="ตัวแทนข้อความ 9"/>
          <p:cNvSpPr>
            <a:spLocks noGrp="1"/>
          </p:cNvSpPr>
          <p:nvPr>
            <p:ph type="body" sz="quarter" idx="28"/>
          </p:nvPr>
        </p:nvSpPr>
        <p:spPr>
          <a:xfrm>
            <a:off x="7028349" y="1976144"/>
            <a:ext cx="2572851" cy="226255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th-TH" sz="800" b="1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1" name="ตัวแทนข้อความ 9"/>
          <p:cNvSpPr>
            <a:spLocks noGrp="1"/>
          </p:cNvSpPr>
          <p:nvPr>
            <p:ph type="body" sz="quarter" idx="29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th-TH" sz="80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9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344562"/>
            <a:ext cx="2572852" cy="36330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150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</a:lstStyle>
          <a:p>
            <a:pPr lvl="0"/>
            <a:r>
              <a:rPr lang="th-TH"/>
              <a:t>คลิกเพื่อแก้ไขข้อความ</a:t>
            </a:r>
          </a:p>
        </p:txBody>
      </p:sp>
      <p:sp>
        <p:nvSpPr>
          <p:cNvPr id="43" name="ตัวแทนข้อความ 9"/>
          <p:cNvSpPr>
            <a:spLocks noGrp="1"/>
          </p:cNvSpPr>
          <p:nvPr>
            <p:ph type="body" sz="quarter" idx="31"/>
          </p:nvPr>
        </p:nvSpPr>
        <p:spPr>
          <a:xfrm>
            <a:off x="7028349" y="2613794"/>
            <a:ext cx="2572851" cy="730768"/>
          </a:xfrm>
        </p:spPr>
        <p:txBody>
          <a:bodyPr lIns="0" tIns="0" rIns="0" bIns="0" anchor="t">
            <a:noAutofit/>
          </a:bodyPr>
          <a:lstStyle>
            <a:lvl1pPr marL="137160" indent="-137160" latinLnBrk="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lang="th-TH" sz="80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9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763879"/>
            <a:ext cx="2572851" cy="723433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8000"/>
              </a:lnSpc>
              <a:spcBef>
                <a:spcPts val="0"/>
              </a:spcBef>
              <a:buNone/>
              <a:defRPr lang="th-TH" sz="8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</a:lstStyle>
          <a:p>
            <a:pPr lvl="0"/>
            <a:r>
              <a:rPr lang="th-TH"/>
              <a:t>[ชื่อบริษัท]</a:t>
            </a:r>
            <a:r>
              <a:t/>
            </a:r>
            <a:br/>
            <a:r>
              <a:rPr lang="th-TH"/>
              <a:t>[ที่อยู่]</a:t>
            </a:r>
            <a:r>
              <a:t/>
            </a:r>
            <a:br/>
            <a:r>
              <a:rPr lang="th-TH"/>
              <a:t>[จังหวัด รหัสไปรษณีย์]</a:t>
            </a:r>
            <a:r>
              <a:t/>
            </a:r>
            <a:br/>
            <a:r>
              <a:rPr lang="th-TH"/>
              <a:t>[โทรศัพท์]</a:t>
            </a:r>
            <a:r>
              <a:t/>
            </a:r>
            <a:br/>
            <a:r>
              <a:rPr lang="th-TH"/>
              <a:t>[ที่อยู่อีเมล]</a:t>
            </a:r>
          </a:p>
        </p:txBody>
      </p:sp>
      <p:sp>
        <p:nvSpPr>
          <p:cNvPr id="50" name="ตัวแทนข้อความ 9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553060"/>
            <a:ext cx="2572851" cy="25619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8000"/>
              </a:lnSpc>
              <a:spcBef>
                <a:spcPts val="800"/>
              </a:spcBef>
              <a:buNone/>
              <a:defRPr lang="th-TH" sz="800" b="0" baseline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800"/>
            </a:lvl2pPr>
            <a:lvl3pPr marL="0" indent="0" latinLnBrk="0">
              <a:spcBef>
                <a:spcPts val="0"/>
              </a:spcBef>
              <a:buNone/>
              <a:defRPr lang="th-TH" sz="1800"/>
            </a:lvl3pPr>
            <a:lvl4pPr marL="0" indent="0" latinLnBrk="0">
              <a:spcBef>
                <a:spcPts val="0"/>
              </a:spcBef>
              <a:buNone/>
              <a:defRPr lang="th-TH" sz="1800"/>
            </a:lvl4pPr>
            <a:lvl5pPr marL="0" indent="0" latinLnBrk="0">
              <a:spcBef>
                <a:spcPts val="0"/>
              </a:spcBef>
              <a:buNone/>
              <a:defRPr lang="th-TH" sz="1800"/>
            </a:lvl5pPr>
          </a:lstStyle>
          <a:p>
            <a:pPr lvl="0"/>
            <a:r>
              <a:rPr lang="th-TH"/>
              <a:t>[ที่อยู่เว็บ]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132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0F0C7E35-61C9-471C-870E-2CE47EA24035}" type="datetimeFigureOut">
              <a:rPr lang="th-TH" smtClean="0"/>
              <a:pPr/>
              <a:t>12/07/56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h-TH" sz="132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132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ED236ED2-EF9B-4B9B-9B58-09E1C1CBDE0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34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lang="th-TH" sz="484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lang="th-TH" sz="308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th-TH" sz="264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th-TH" sz="22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005840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ส่วนนี้เหมาะสำหรับใส่พันธกิจขององค์กร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คุณสามารถใช้แผ่นพับใหม่ล่าสุดที่ดูเป็นมืออาชีพนี้ได้ในแบบที่เป็นอยู่ หรือปรับเปลี่ยนได้อย่างง่ายดาย</a:t>
            </a:r>
          </a:p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ในหน้าถัดไป เราได้เพิ่มเคล็ดลับเล็กๆ น้อยๆ (แบบนี้) เพื่อช่วยให้คุณเริ่มต้นได้</a:t>
            </a:r>
          </a:p>
          <a:p>
            <a:pPr lv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(เมื่อต้องการแทนที่รูปภาพในแผ่นพับ ให้เลือกรูปที่ต้องการแล้วลบออก จากนั้นคลิกไอคอน แทรกรูปภาพ ในพื้นที่ที่สำรองไว้เพื่อแทรกรูปภาพของคุณ)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แผ่นพับบริษัทของคุณ</a:t>
            </a:r>
          </a:p>
        </p:txBody>
      </p:sp>
      <p:pic>
        <p:nvPicPr>
          <p:cNvPr id="13" name="ตัวแทนรูปภาพ 12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3" r="20613"/>
          <a:stretch/>
        </p:blipFill>
        <p:spPr/>
      </p:pic>
      <p:sp>
        <p:nvSpPr>
          <p:cNvPr id="6" name="ตัวแทนข้อความ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คำอธิบายสั้นๆ หรือสโลแกนบริษัทของคุณอาจจะใช้ได้ดีที่นี่</a:t>
            </a:r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th-TH" b="1">
                <a:latin typeface="Leelawadee" panose="020B0502040204020203" pitchFamily="34" charset="-34"/>
                <a:cs typeface="Leelawadee" panose="020B0502040204020203" pitchFamily="34" charset="-34"/>
              </a:rPr>
              <a:t>[ชื่อบริษัท]</a:t>
            </a:r>
          </a:p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[ที่อยู่]</a:t>
            </a:r>
          </a:p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[จังหวัด รหัสไปรษณีย์]</a:t>
            </a:r>
            <a:r>
              <a:rPr>
                <a:latin typeface="Leelawadee" panose="020B0502040204020203" pitchFamily="34" charset="-34"/>
                <a:cs typeface="Leelawadee" panose="020B0502040204020203" pitchFamily="34" charset="-34"/>
              </a:rPr>
              <a:t/>
            </a:r>
            <a:br>
              <a:rPr>
                <a:latin typeface="Leelawadee" panose="020B0502040204020203" pitchFamily="34" charset="-34"/>
                <a:cs typeface="Leelawadee" panose="020B0502040204020203" pitchFamily="34" charset="-34"/>
              </a:rPr>
            </a:br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[ชื่อผู้รับ]</a:t>
            </a:r>
          </a:p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[ที่อยู่]</a:t>
            </a:r>
          </a:p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[จังหวัด รหัสไปรษณีย์]</a:t>
            </a:r>
          </a:p>
        </p:txBody>
      </p:sp>
    </p:spTree>
    <p:extLst>
      <p:ext uri="{BB962C8B-B14F-4D97-AF65-F5344CB8AC3E}">
        <p14:creationId xmlns:p14="http://schemas.microsoft.com/office/powerpoint/2010/main" val="4009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ตัวแทนข้อความ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ทำให้เป็นรูปแบบของคุณ</a:t>
            </a:r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หากคุณคิดว่าเอกสารที่ดูดีขนาดนี้จะต้องจัดรูปแบบได้ยาก ให้คิดใหม่ได้เลย!</a:t>
            </a:r>
          </a:p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พื้นที่ที่สำรองไว้ในแผ่นพับนี้ถูกจัดรูปแบบมาสำหรับคุณแล้ว เพียงใส่ข้อความลงไปคุณก็จะได้แผ่นพับของคุณเองทันที</a:t>
            </a:r>
          </a:p>
        </p:txBody>
      </p:sp>
      <p:pic>
        <p:nvPicPr>
          <p:cNvPr id="2" name="ตัวแทนรูปภาพ 1"/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" t="4546" r="26680" b="15371"/>
          <a:stretch/>
        </p:blipFill>
        <p:spPr/>
      </p:pic>
      <p:sp>
        <p:nvSpPr>
          <p:cNvPr id="17" name="ตัวแทนข้อความ 1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คุณจะใส่อะไรในแผ่นพับบ้าง</a:t>
            </a:r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lv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ส่วนนี้เหมาะสำหรับใส่พันธกิจของบริษัท คุณอาจใช้พื้นที่ด้านขวาของหน้าในการสรุปจุดเด่นของคุณที่แตกต่างจากคนอื่น หรือไฮไลต์เรื่องราวความสำเร็จสั้นๆ</a:t>
            </a:r>
          </a:p>
          <a:p>
            <a:pPr lv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(โปรดแน่ใจว่าคุณเลือกรูปที่แสดงถึงบริษัทของคุณได้ดีที่สุด รูปภาพควรเป็นส่วนที่สร้างความประทับใจเสมอ)</a:t>
            </a:r>
          </a:p>
          <a:p>
            <a:pPr lv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คุณอาจใส่รายการพร้อมสัญลักษณ์แสดงหัวข้อย่อย เพื่อแสดงรายชื่อผลิตภัณฑ์ บริการ หรือข้อดีที่สำคัญอื่นๆ ของการร่วมงานกับบริษัทของคุณ หรือจะแค่สรุปข้อดีของคุณเป็นย่อหน้าสั้นๆ ก็ได้</a:t>
            </a:r>
          </a:p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อย่าลืมใส่ข้อมูลเฉพาะเกี่ยวกับข้อเสนอของคุณ และสิ่งที่ทำให้คุณแตกต่างจากคู่แข่งรายอื่นๆ</a:t>
            </a:r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“ไม่ต้องเกรงใจ! แสดงให้เห็นเลยว่าคุณยอดเยี่ยมแค่ไหน ตำแหน่งนี้เหมาะมากสำหรับเขียนคำชมเชยที่มีต่อคุณ”</a:t>
            </a:r>
          </a:p>
          <a:p>
            <a:r>
              <a:rPr lang="th-TH" b="1">
                <a:latin typeface="Leelawadee" panose="020B0502040204020203" pitchFamily="34" charset="-34"/>
                <a:cs typeface="Leelawadee" panose="020B0502040204020203" pitchFamily="34" charset="-34"/>
              </a:rPr>
              <a:t>- อัมพร บัวหลวง, เมือง, ปทุมธานี</a:t>
            </a:r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เรารู้ว่าคุณสามารถพูดถึงความยอดเยี่ยมของธุรกิจของคุณได้เป็นชั่วโมง (และเราไม่ว่าอะไรคุณอยู่แล้ว เพราะคุณน่ะสุดยอดจริงๆ !)</a:t>
            </a:r>
          </a:p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แต่เมื่อคุณต้องทำให้ข้อความกระชับและน่าอ่าน เรามีคำแนะนำเล็กๆ น้อยๆ เกี่ยวกับสิ่งที่คุณอาจจะต้องเพิ่มเข้าไป…</a:t>
            </a:r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คุณอาจจะลองใส่สรุปข้อได้เปรียบในการแข่งขันไว้ทางด้านซ้าย และเรื่องราวความสำเร็จของลูกค้าโดยสังเขปหรือรางวัลความสำเร็จต่างๆ ไว้ตรงกลาง</a:t>
            </a:r>
          </a:p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ด้านขวาของหน้านี้เหมาะมากสำหรับใส่ข้อมูลสรุปสินค้าหรือบริการหลักๆ</a:t>
            </a:r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เน้นที่สิ่งที่คุณทำได้ดีที่สุด</a:t>
            </a:r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ผลิตภัณฑ์และบริการของเรา</a:t>
            </a:r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ส่วนนี้จะเป็นพื้นที่สำหรับ 'พิชิตใจลูกค้า' ของคุณ ถ้าคุณมีเวลาเพียงน้อยนิดที่จะเสนอขายสินค้าหรือบริการของคุณให้คนอื่น คุณจะพูดอย่างไร</a:t>
            </a:r>
          </a:p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ลูกค้ารายสำคัญ</a:t>
            </a:r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คุณอาจจะกล่าวถึงลูกค้าบางรายที่น่าประทับใจที่นี่ ดังนี้</a:t>
            </a:r>
          </a:p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ติดต่อเรา</a:t>
            </a:r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lv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บริษัทใหญ่ชื่อดัง</a:t>
            </a:r>
          </a:p>
          <a:p>
            <a:pPr lv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บริษัทที่มีชื่อเสียงอันดับต้นๆ</a:t>
            </a:r>
          </a:p>
          <a:p>
            <a:pPr lv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บริษัทที่น่าประทับใจมากๆ</a:t>
            </a:r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th-TH" b="1">
                <a:latin typeface="Leelawadee" panose="020B0502040204020203" pitchFamily="34" charset="-34"/>
                <a:cs typeface="Leelawadee" panose="020B0502040204020203" pitchFamily="34" charset="-34"/>
              </a:rPr>
              <a:t>[ชื่อบริษัท]</a:t>
            </a:r>
          </a:p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[ที่อยู่]</a:t>
            </a:r>
          </a:p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[จังหวัด รหัสไปรษณีย์]</a:t>
            </a:r>
          </a:p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[โทรศัพท์]</a:t>
            </a:r>
          </a:p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[ที่อยู่อีเมล]</a:t>
            </a:r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[ที่อยู่เว็บ]</a:t>
            </a:r>
          </a:p>
        </p:txBody>
      </p:sp>
    </p:spTree>
    <p:extLst>
      <p:ext uri="{BB962C8B-B14F-4D97-AF65-F5344CB8AC3E}">
        <p14:creationId xmlns:p14="http://schemas.microsoft.com/office/powerpoint/2010/main" val="321831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 Offic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7D78D9-ABCB-4365-8FC6-81DAE6D76C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341F41-647A-43BF-B6CC-90888A493BBA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2C4A8D7-C01B-4DE2-A07B-89BD602E1D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Brochure_Blueglass_Trifold_webapp</Template>
  <TotalTime>21</TotalTime>
  <Words>632</Words>
  <Application>Microsoft Office PowerPoint</Application>
  <PresentationFormat>กำหนดเอง</PresentationFormat>
  <Paragraphs>44</Paragraphs>
  <Slides>2</Slides>
  <Notes>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6" baseType="lpstr">
      <vt:lpstr>Arial</vt:lpstr>
      <vt:lpstr>Leelawadee</vt:lpstr>
      <vt:lpstr>Verdana</vt:lpstr>
      <vt:lpstr>ธีม Office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Krista Paulino (ANDERSON)</dc:creator>
  <cp:lastModifiedBy>Preedaporn Stapholdecha</cp:lastModifiedBy>
  <cp:revision>8</cp:revision>
  <dcterms:created xsi:type="dcterms:W3CDTF">2013-06-10T19:09:05Z</dcterms:created>
  <dcterms:modified xsi:type="dcterms:W3CDTF">2013-07-12T04:06:33Z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