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88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sv-se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sv-se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386344"/>
            <a:ext cx="601551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5 nya sätt </a:t>
            </a:r>
          </a:p>
          <a:p>
            <a:pPr rtl="0"/>
            <a:r>
              <a:rPr lang="sv-se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att samarbeta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6" y="2398524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70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i Word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v-s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Samarbeta med vem som helst, var som helst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8851" y="470596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13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Spara till molnet</a:t>
            </a:r>
          </a:p>
          <a:p>
            <a:pPr rtl="0"/>
            <a:r>
              <a:rPr lang="sv-se" sz="1100">
                <a:latin typeface="Segoe Pro Display" charset="0"/>
                <a:ea typeface="Segoe Pro Display" charset="0"/>
                <a:cs typeface="Segoe Pro Display" charset="0"/>
              </a:rPr>
              <a:t>Filer du sparar i molnet är åtkomliga </a:t>
            </a:r>
          </a:p>
          <a:p>
            <a:pPr rtl="0"/>
            <a:r>
              <a:rPr lang="sv-se" sz="1100">
                <a:latin typeface="Segoe Pro Display" charset="0"/>
                <a:ea typeface="Segoe Pro Display" charset="0"/>
                <a:cs typeface="Segoe Pro Display" charset="0"/>
              </a:rPr>
              <a:t>var du än är och gör det enkelt </a:t>
            </a:r>
          </a:p>
          <a:p>
            <a:pPr rtl="0"/>
            <a:r>
              <a:rPr lang="sv-se" sz="1100">
                <a:latin typeface="Segoe Pro Display" charset="0"/>
                <a:ea typeface="Segoe Pro Display" charset="0"/>
                <a:cs typeface="Segoe Pro Display" charset="0"/>
              </a:rPr>
              <a:t>att dela med ditt team.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5" y="7717169"/>
            <a:ext cx="2110809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Dela</a:t>
            </a:r>
          </a:p>
          <a:p>
            <a:pPr rtl="0"/>
            <a:r>
              <a:rPr lang="sv-se" sz="1100" dirty="0">
                <a:latin typeface="Segoe Pro Display" charset="0"/>
                <a:ea typeface="Segoe Pro Display" charset="0"/>
                <a:cs typeface="Segoe Pro Display" charset="0"/>
              </a:rPr>
              <a:t>Med ett klick kan du </a:t>
            </a:r>
          </a:p>
          <a:p>
            <a:pPr rtl="0"/>
            <a:r>
              <a:rPr lang="sv-se" sz="1100" dirty="0">
                <a:latin typeface="Segoe Pro Display" charset="0"/>
                <a:ea typeface="Segoe Pro Display" charset="0"/>
                <a:cs typeface="Segoe Pro Display" charset="0"/>
              </a:rPr>
              <a:t>snabbt bjuda in andra </a:t>
            </a:r>
          </a:p>
          <a:p>
            <a:pPr rtl="0"/>
            <a:r>
              <a:rPr lang="sv-se" sz="1100" dirty="0">
                <a:latin typeface="Segoe Pro Display" charset="0"/>
                <a:ea typeface="Segoe Pro Display" charset="0"/>
                <a:cs typeface="Segoe Pro Display" charset="0"/>
              </a:rPr>
              <a:t>att redigera eller läsa dokument.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40842" y="7831154"/>
            <a:ext cx="1958858" cy="13388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sv-se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Arbeta tillsammans i realtid</a:t>
            </a:r>
          </a:p>
          <a:p>
            <a:pPr algn="r" rtl="0"/>
            <a:endParaRPr lang="en-US" sz="11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sv-se" sz="1100" dirty="0">
                <a:latin typeface="Segoe Pro Display" charset="0"/>
                <a:ea typeface="Segoe Pro Display" charset="0"/>
                <a:cs typeface="Segoe Pro Display" charset="0"/>
              </a:rPr>
              <a:t>Redigera dokument samtidigt som andra i realtid och se andras ändringar när de görs.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5" y="9029584"/>
            <a:ext cx="3229755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Ge eller ta emot idéer</a:t>
            </a:r>
          </a:p>
          <a:p>
            <a:pPr rtl="0"/>
            <a:r>
              <a:rPr lang="sv-se" sz="1100" dirty="0">
                <a:latin typeface="Segoe Pro Display" charset="0"/>
                <a:ea typeface="Segoe Pro Display" charset="0"/>
                <a:cs typeface="Segoe Pro Display" charset="0"/>
              </a:rPr>
              <a:t>Spåra ändringar och berätta vad du tycker</a:t>
            </a:r>
          </a:p>
          <a:p>
            <a:pPr rtl="0"/>
            <a:r>
              <a:rPr lang="sv-se" sz="1100" dirty="0">
                <a:latin typeface="Segoe Pro Display" charset="0"/>
                <a:ea typeface="Segoe Pro Display" charset="0"/>
                <a:cs typeface="Segoe Pro Display" charset="0"/>
              </a:rPr>
              <a:t>med kommentarer. Alla kan delta i diskussionen och hålla sig uppdaterade om ändringar.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195854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sv-se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71238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500" dirty="0">
                <a:latin typeface="Segoe Pro Display" charset="0"/>
                <a:ea typeface="Segoe Pro Display" charset="0"/>
                <a:cs typeface="Segoe Pro Display" charset="0"/>
              </a:rPr>
              <a:t>Nu är det slut på att behöva sitta i grupp framför en dator eller skicka filer fram och tillbaka. Alla kan redigera samma exemplar av dokumentet – även i realtid.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v-s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Lyssna på ditt innehåll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099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Med Högläsning i Word kan du lyssna på dokumentet allteftersom varje ord markeras.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706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sv-se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Du kan ändra uppläsningshastighet och röst.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629289"/>
            <a:ext cx="656005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1200" dirty="0">
                <a:solidFill>
                  <a:schemeClr val="bg1"/>
                </a:solidFill>
              </a:rPr>
              <a:t>Högläsning är ett av Words Utbildningsverktyg som är utformade för att hjälpa personer med dyslexi och dysgrafi, men det är användbart för alla som försöker förbättra sin läsförmåga.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2442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sv-se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v-s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Translator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500">
                <a:latin typeface="Segoe Pro Display" charset="0"/>
                <a:ea typeface="Segoe Pro Display" charset="0"/>
                <a:cs typeface="Segoe Pro Display" charset="0"/>
              </a:rPr>
              <a:t>Eliminera språkhinder. Läs dokument på ditt språk</a:t>
            </a:r>
            <a:br>
              <a:rPr lang="en-US" sz="150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sv-se" sz="1500">
                <a:latin typeface="Segoe Pro Display" charset="0"/>
                <a:ea typeface="Segoe Pro Display" charset="0"/>
                <a:cs typeface="Segoe Pro Display" charset="0"/>
              </a:rPr>
              <a:t>eller översätt det till läsarens språk utan att lämna Word.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Med Translator kan du ta reda på och lära dig vad ord och meningar betyder i andra språk.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2" y="8085783"/>
            <a:ext cx="1993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Översätt markerad text </a:t>
            </a:r>
          </a:p>
          <a:p>
            <a:pPr rtl="0"/>
            <a:r>
              <a:rPr lang="sv-se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eller hela dokument till fler än </a:t>
            </a:r>
          </a:p>
          <a:p>
            <a:pPr rtl="0"/>
            <a:r>
              <a:rPr lang="sv-se" sz="36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60 </a:t>
            </a:r>
            <a:r>
              <a:rPr lang="sv-se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språk.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897955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sv-se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1" y="907788"/>
            <a:ext cx="56148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500">
                <a:latin typeface="Segoe Pro Display" charset="0"/>
                <a:ea typeface="Segoe Pro Display" charset="0"/>
                <a:cs typeface="Segoe Pro Display" charset="0"/>
              </a:rPr>
              <a:t>Hinner du inte ta dig tid att läsa? Lyssna i stället.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103" name="Immagine 1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167" y="1008749"/>
            <a:ext cx="4377072" cy="2882975"/>
          </a:xfrm>
          <a:prstGeom prst="rect">
            <a:avLst/>
          </a:prstGeom>
        </p:spPr>
      </p:pic>
      <p:sp>
        <p:nvSpPr>
          <p:cNvPr id="81" name="Rettangolo 80"/>
          <p:cNvSpPr/>
          <p:nvPr/>
        </p:nvSpPr>
        <p:spPr>
          <a:xfrm>
            <a:off x="787404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v-s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Diktering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87400" y="661173"/>
            <a:ext cx="6634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500" dirty="0">
                <a:latin typeface="Segoe Pro Display" charset="0"/>
                <a:ea typeface="Segoe Pro Display" charset="0"/>
                <a:cs typeface="Segoe Pro Display" charset="0"/>
              </a:rPr>
              <a:t>Det kan gå långsamt att skriva. Varför inte prova att skriva handsfree, med rösten – i stället för att knappa in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sv-se" sz="1500" dirty="0">
                <a:latin typeface="Segoe Pro Display" charset="0"/>
                <a:ea typeface="Segoe Pro Display" charset="0"/>
                <a:cs typeface="Segoe Pro Display" charset="0"/>
              </a:rPr>
              <a:t>e-postmeddelanden och dokumentutkast för hand? Skriv, redigera och formatera dokument med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sv-se" sz="1500" dirty="0">
                <a:latin typeface="Segoe Pro Display" charset="0"/>
                <a:ea typeface="Segoe Pro Display" charset="0"/>
                <a:cs typeface="Segoe Pro Display" charset="0"/>
              </a:rPr>
              <a:t>rösten i Word. Allt du säger omvandlas till text.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2686408" y="1796367"/>
            <a:ext cx="3886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 rtl="0"/>
            <a:r>
              <a:rPr lang="sv-se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Jag kan</a:t>
            </a:r>
            <a:br>
              <a:rPr lang="en-US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sv-se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skriva med </a:t>
            </a:r>
          </a:p>
          <a:p>
            <a:pPr algn="ctr" rtl="0"/>
            <a:r>
              <a:rPr lang="sv-SE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m</a:t>
            </a:r>
            <a:r>
              <a:rPr lang="sv-se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in röst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787404" y="4244414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v-s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Korrekturläs medan du skriver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72278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500">
                <a:latin typeface="Segoe Pro Display" charset="0"/>
                <a:ea typeface="Segoe Pro Display" charset="0"/>
                <a:cs typeface="Segoe Pro Display" charset="0"/>
              </a:rPr>
              <a:t>Du kan känna dig säker när du skriver i Word – Editor hjälper dig.</a:t>
            </a:r>
            <a:endParaRPr lang="en-US" sz="15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9488" y="5048516"/>
            <a:ext cx="6611423" cy="4553061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614907"/>
            <a:ext cx="5973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Editor kontrollerar stavning och grammatik samt kommer med formuleringsförslag som hjälper dig att skriva bättre.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sv-se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361507" y="3568594"/>
            <a:ext cx="4095053" cy="461665"/>
            <a:chOff x="-4315822" y="16515420"/>
            <a:chExt cx="3818848" cy="461665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519436"/>
              <a:ext cx="3677647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88344" y="16515420"/>
              <a:ext cx="3791370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sv-se" sz="1200" dirty="0">
                  <a:solidFill>
                    <a:schemeClr val="bg1"/>
                  </a:solidFill>
                </a:rPr>
                <a:t>Diktering är ett tillägg för Word, Outlook och PowerPoint. Fliken Diktering läggs till i menyfliksområdet.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4072980" y="3768375"/>
            <a:ext cx="1697256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sv-se" sz="1200" b="1">
                  <a:solidFill>
                    <a:srgbClr val="315D99"/>
                  </a:solidFill>
                  <a:latin typeface="Segoe Pro Display" charset="0"/>
                  <a:ea typeface="Segoe Pro Display" charset="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899324" y="76906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v-se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För fler tips, videoklipp, hjälpavsnitt och utbildning</a:t>
            </a:r>
          </a:p>
        </p:txBody>
      </p:sp>
      <p:sp>
        <p:nvSpPr>
          <p:cNvPr id="6" name="Rettangolo 5"/>
          <p:cNvSpPr/>
          <p:nvPr/>
        </p:nvSpPr>
        <p:spPr>
          <a:xfrm>
            <a:off x="899324" y="1294338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v-se" sz="3700" b="1" i="1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Gå till 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899324" y="2178105"/>
            <a:ext cx="6015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v-se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De här funktionerna är tillgängliga i skrivbordsversionen av Word 2016 samt Word i Office 365.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0B6373-123B-4415-9AAF-EF9F1DAB11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1662</TotalTime>
  <Words>406</Words>
  <PresentationFormat>Custom</PresentationFormat>
  <Paragraphs>50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2017-09-21T09:06:57Z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