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90" d="100"/>
          <a:sy n="90" d="100"/>
        </p:scale>
        <p:origin x="2580" y="102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/>
              <a:t>Edit Master text styles</a:t>
            </a:r>
          </a:p>
          <a:p>
            <a:pPr lvl="1" rtl="0"/>
            <a:r>
              <a:rPr lang="sv-se"/>
              <a:t>Second level</a:t>
            </a:r>
          </a:p>
          <a:p>
            <a:pPr lvl="2" rtl="0"/>
            <a:r>
              <a:rPr lang="sv-se"/>
              <a:t>Third level</a:t>
            </a:r>
          </a:p>
          <a:p>
            <a:pPr lvl="3" rtl="0"/>
            <a:r>
              <a:rPr lang="sv-se"/>
              <a:t>Fourth level</a:t>
            </a:r>
          </a:p>
          <a:p>
            <a:pPr lvl="4" rtl="0"/>
            <a:r>
              <a:rPr lang="sv-se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sv-se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v-se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v-se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v-se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sv-se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v-se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/>
              <a:t>Fare clic per modificare gli stili del testo dello schema</a:t>
            </a:r>
          </a:p>
          <a:p>
            <a:pPr lvl="1" rtl="0"/>
            <a:r>
              <a:rPr lang="sv-se"/>
              <a:t>Secondo livello</a:t>
            </a:r>
          </a:p>
          <a:p>
            <a:pPr lvl="2" rtl="0"/>
            <a:r>
              <a:rPr lang="sv-se"/>
              <a:t>Terzo livello</a:t>
            </a:r>
          </a:p>
          <a:p>
            <a:pPr lvl="3" rtl="0"/>
            <a:r>
              <a:rPr lang="sv-se"/>
              <a:t>Quarto livello</a:t>
            </a:r>
          </a:p>
          <a:p>
            <a:pPr lvl="4" rtl="0"/>
            <a:r>
              <a:rPr lang="sv-s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378" y="1542309"/>
            <a:ext cx="7772400" cy="3590023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5193563"/>
            <a:ext cx="7772400" cy="6040793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27231" y="77082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v-se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Den organiserade </a:t>
            </a:r>
          </a:p>
        </p:txBody>
      </p:sp>
      <p:sp>
        <p:nvSpPr>
          <p:cNvPr id="8" name="Rettangolo 7"/>
          <p:cNvSpPr/>
          <p:nvPr/>
        </p:nvSpPr>
        <p:spPr>
          <a:xfrm>
            <a:off x="2596748" y="1150318"/>
            <a:ext cx="8727897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v-se" sz="10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Inkorgen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Förkorta långa e-posttrådar med ett klick. Rensa tar bort meddelanden du redan läst om ett senare meddelande i tråden innehåller samma innehåll. Välj </a:t>
            </a:r>
            <a:r>
              <a:rPr lang="sv-se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Rensa </a:t>
            </a:r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från gruppen </a:t>
            </a:r>
            <a:r>
              <a:rPr lang="sv-se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Ta bort</a:t>
            </a:r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på menyfliksområdet.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317173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Stoppa alla framtida meddelanden i en konversation genom att markera ett av meddelandena och sedan välja </a:t>
            </a:r>
            <a:r>
              <a:rPr lang="sv-se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Ignorera konversation</a:t>
            </a:r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från gruppen </a:t>
            </a:r>
            <a:r>
              <a:rPr lang="sv-se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Ta bort</a:t>
            </a:r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på menyfliksområdet. Alla befintliga och framtida meddelanden i konversationen flyttas då till mappen </a:t>
            </a:r>
            <a:r>
              <a:rPr lang="sv-se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Borttaget</a:t>
            </a:r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Rensa i mappar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Ignorera konversation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800" y="359468"/>
            <a:ext cx="7220336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v-se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För fler tips, videoklipp, hjälpavsnitt och utbildning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5" y="7037592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v-se" sz="3700" b="1" i="1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Besök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5295" y="7921357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v-se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De här funktionerna är tillgängliga i Outlook 2016 och Outlook för Office 365.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sv-se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Arkivera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s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Flytta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Välj knappen </a:t>
            </a:r>
            <a:r>
              <a:rPr lang="sv-se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Arkivera</a:t>
            </a:r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för att flytta det markerade meddelandet eller konversationen till Outlooks </a:t>
            </a:r>
            <a:r>
              <a:rPr lang="sv-se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Arkiv</a:t>
            </a:r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-mapp. Spara undan meddelandet för senare användning med ett klick. 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0983" y="4090855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Skapa olika mappar för att kategorisera och spara meddelanden. Högerklicka på mappen Inkorg och välj </a:t>
            </a:r>
            <a:r>
              <a:rPr lang="sv-se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Ny mapp</a:t>
            </a:r>
            <a:r>
              <a:rPr lang="sv-s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Flytta ett meddelande genom att markera det i meddelandelistan och dra och släpp det sedan i rätt mapp.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4D3B74-80BF-4E99-9F1F-561C67642B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</TotalTime>
  <Words>176</Words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Pro</vt:lpstr>
      <vt:lpstr>Segoe Pro Display</vt:lpstr>
      <vt:lpstr>Segoe Pro Display Light</vt:lpstr>
      <vt:lpstr>Segoe Pro SemiLight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2017-09-19T10:23:31Z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