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6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/>
              <a:t>Edit Master text styles</a:t>
            </a:r>
          </a:p>
          <a:p>
            <a:pPr lvl="1" rtl="0"/>
            <a:r>
              <a:rPr lang="sv-se"/>
              <a:t>Second level</a:t>
            </a:r>
          </a:p>
          <a:p>
            <a:pPr lvl="2" rtl="0"/>
            <a:r>
              <a:rPr lang="sv-se"/>
              <a:t>Third level</a:t>
            </a:r>
          </a:p>
          <a:p>
            <a:pPr lvl="3" rtl="0"/>
            <a:r>
              <a:rPr lang="sv-se"/>
              <a:t>Fourth level</a:t>
            </a:r>
          </a:p>
          <a:p>
            <a:pPr lvl="4" rtl="0"/>
            <a:r>
              <a:rPr lang="sv-se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sv-se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sv-se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sv-se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/>
              <a:t>Fare clic per modificare gli stili del testo dello schema</a:t>
            </a:r>
          </a:p>
          <a:p>
            <a:pPr lvl="1" rtl="0"/>
            <a:r>
              <a:rPr lang="sv-se"/>
              <a:t>Secondo livello</a:t>
            </a:r>
          </a:p>
          <a:p>
            <a:pPr lvl="2" rtl="0"/>
            <a:r>
              <a:rPr lang="sv-se"/>
              <a:t>Terzo livello</a:t>
            </a:r>
          </a:p>
          <a:p>
            <a:pPr lvl="3" rtl="0"/>
            <a:r>
              <a:rPr lang="sv-se"/>
              <a:t>Quarto livello</a:t>
            </a:r>
          </a:p>
          <a:p>
            <a:pPr lvl="4" rtl="0"/>
            <a:r>
              <a:rPr lang="sv-se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Outlook%20Infographic%201_Final/image1.png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6" y="5794993"/>
            <a:ext cx="2715554" cy="253321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842818"/>
            <a:ext cx="601551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36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5 sätt att få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338454"/>
            <a:ext cx="8727897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600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ut mer från Outlook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sv-se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Signera med stil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01453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Öppna ett </a:t>
            </a:r>
          </a:p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nytt meddelande.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9348" y="5763861"/>
            <a:ext cx="2578100" cy="25463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436" y="5914533"/>
            <a:ext cx="2946399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87478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 </a:t>
            </a:r>
            <a:r>
              <a:rPr lang="sv-se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</a:t>
            </a:r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och sedan </a:t>
            </a:r>
            <a:r>
              <a:rPr lang="sv-se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Signaturer </a:t>
            </a:r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på menyfliksområdet.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638531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Välj </a:t>
            </a:r>
            <a:r>
              <a:rPr lang="sv-se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Ny</a:t>
            </a:r>
            <a:r>
              <a:rPr lang="sv-se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och namnge signaturen.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sv-se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Lägg sedan till din kontaktinformation.</a:t>
            </a:r>
            <a:r>
              <a:rPr lang="sv-se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Anvisningar och video: </a:t>
            </a:r>
          </a:p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4294598" y="9461353"/>
            <a:ext cx="776838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359627"/>
            <a:ext cx="7324987" cy="40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500">
                <a:latin typeface="Segoe Pro Display" charset="0"/>
                <a:ea typeface="Segoe Pro Display" charset="0"/>
                <a:cs typeface="Segoe Pro Display" charset="0"/>
              </a:rPr>
              <a:t>Med @-tecknet ser du till att andra lägger märke till ditt e-postmeddelande. Det är också en enkelt sätt att lägga till kontakter i adressraden.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Alla du @omnämner läggs automatiskt till</a:t>
            </a:r>
          </a:p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adressraden. Outlook visar tecknet @ </a:t>
            </a:r>
          </a:p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inkorgens meddelandelista för att se till att de lägger märke till det.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388" y="129367"/>
            <a:ext cx="2654886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42257"/>
            <a:ext cx="2617087" cy="15280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384" y="1716330"/>
            <a:ext cx="2616350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1599" y="1555264"/>
            <a:ext cx="2612260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277348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Text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591158" y="1290048"/>
            <a:ext cx="93264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Logotyper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885141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1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Bilder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890856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Länkar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sv-se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Få uppmärksamhet med ett omnämnande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Skriv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innan namnet på en person </a:t>
            </a:r>
          </a:p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var som helst i </a:t>
            </a:r>
          </a:p>
          <a:p>
            <a:pPr rtl="0"/>
            <a:r>
              <a:rPr lang="sv-se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e-postmeddelandets text.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0605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7749" y="6080626"/>
            <a:ext cx="5694440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Anvisningar och video: </a:t>
            </a:r>
          </a:p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sv-se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Samarbeta i en fil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2" y="6674603"/>
            <a:ext cx="4656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Flagga tidskänsliga meddelanden så att du </a:t>
            </a:r>
          </a:p>
          <a:p>
            <a:pPr rtl="0"/>
            <a:r>
              <a:rPr lang="sv-se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kommer ihåg att följa upp, svara, ringa eller annat.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512" y="905373"/>
            <a:ext cx="1584221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2457" y="905373"/>
            <a:ext cx="1579521" cy="174875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398" y="905373"/>
            <a:ext cx="1579521" cy="174875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Välj en fil från datorn.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Bifoga filen till ditt meddelande.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Välj listrutan intill filnamnet.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Ladda upp till OneDrive.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sv-se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Med påminnelser glömmer du inget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197720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Chatta och använd samtidig redigering i Word, Excel och PowerPoint-filer. Se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7414"/>
            <a:ext cx="6703309" cy="1444745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Välj flaggikonen</a:t>
            </a:r>
          </a:p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i meddelandelistan.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Högerklicka på flaggan och välj </a:t>
            </a:r>
            <a:r>
              <a:rPr lang="sv-se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Lägg till påminnelse</a:t>
            </a:r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sv-se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Ställ in alternativen.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93424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1700" i="1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För fler tips, videoklipp, hjälpavsnitt och utbildning</a:t>
            </a:r>
          </a:p>
        </p:txBody>
      </p:sp>
      <p:sp>
        <p:nvSpPr>
          <p:cNvPr id="7" name="Rettangolo 6"/>
          <p:cNvSpPr/>
          <p:nvPr/>
        </p:nvSpPr>
        <p:spPr>
          <a:xfrm>
            <a:off x="893424" y="7037592"/>
            <a:ext cx="601551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3700" b="1" i="1">
                <a:solidFill>
                  <a:schemeClr val="bg1"/>
                </a:solidFill>
                <a:latin typeface="Segoe UI" panose="020B0502040204020203" pitchFamily="34" charset="0"/>
                <a:ea typeface="Segoe Pro" charset="0"/>
                <a:cs typeface="Segoe UI" panose="020B0502040204020203" pitchFamily="34" charset="0"/>
              </a:rPr>
              <a:t>Besök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893424" y="7921358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sv-se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De här funktionerna är tillgängliga i Outlook 2016 och Outlook för Office 365. </a:t>
            </a:r>
          </a:p>
          <a:p>
            <a:pPr algn="ctr" rtl="0"/>
            <a:endParaRPr lang="en-US" sz="170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sv-se" sz="170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sv-se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Har du frågor? Fråga rutan Berätta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sv-se" sz="1500">
                <a:latin typeface="Segoe Pro Display" charset="0"/>
                <a:ea typeface="Segoe Pro Display" charset="0"/>
                <a:cs typeface="Segoe Pro Display" charset="0"/>
              </a:rPr>
              <a:t>Använd rutan </a:t>
            </a:r>
            <a:r>
              <a:rPr lang="sv-se" sz="1500" b="1">
                <a:latin typeface="Segoe Pro Display" charset="0"/>
                <a:ea typeface="Segoe Pro Display" charset="0"/>
                <a:cs typeface="Segoe Pro Display" charset="0"/>
              </a:rPr>
              <a:t>Berätta vad du vill göra </a:t>
            </a:r>
            <a:r>
              <a:rPr lang="sv-se" sz="1500">
                <a:latin typeface="Segoe Pro Display" charset="0"/>
                <a:ea typeface="Segoe Pro Display" charset="0"/>
                <a:cs typeface="Segoe Pro Display" charset="0"/>
              </a:rPr>
              <a:t>för att få veta mer </a:t>
            </a:r>
          </a:p>
          <a:p>
            <a:pPr rtl="0"/>
            <a:r>
              <a:rPr lang="sv-se" sz="1500">
                <a:latin typeface="Segoe Pro Display" charset="0"/>
                <a:ea typeface="Segoe Pro Display" charset="0"/>
                <a:cs typeface="Segoe Pro Display" charset="0"/>
              </a:rPr>
              <a:t>om allt du kan göra i Outlook.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51" y="1396632"/>
            <a:ext cx="6644571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4" y="2884598"/>
            <a:ext cx="91876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Skriv en åtgärd,</a:t>
            </a:r>
          </a:p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till exempel </a:t>
            </a:r>
            <a:r>
              <a:rPr lang="sv-se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oläst.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Välj sedan ett av sökresultaten eller </a:t>
            </a:r>
            <a:r>
              <a:rPr lang="sv-se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Få hjälp om</a:t>
            </a:r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Anvisningar </a:t>
            </a:r>
          </a:p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och video: </a:t>
            </a:r>
          </a:p>
          <a:p>
            <a:pPr rtl="0"/>
            <a:r>
              <a:rPr lang="sv-se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EFE3FC-FA51-4BFD-8881-385B7FC66852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76de33e-aaa5-4507-9b92-b84e676ded0d"/>
    <ds:schemaRef ds:uri="10dd7f8a-f247-48ee-8534-441ce336aea6"/>
    <ds:schemaRef ds:uri="http://schemas.microsoft.com/office/2006/metadata/properties"/>
    <ds:schemaRef ds:uri="9a0666c7-4cba-45e4-bb78-1ed48d50e5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306</Words>
  <PresentationFormat>Custom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Segoe UI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2017-09-21T10:31:23Z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