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84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07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7267105-CF20-45D9-80CB-0F90EAD37138}" type="datetime1">
              <a:rPr lang="sv-SE" smtClean="0"/>
              <a:t>2020-02-19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6AE328-7E58-43FB-998D-6A79428197DA}" type="datetime1">
              <a:rPr lang="sv-SE" smtClean="0"/>
              <a:t>2020-02-19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 dirty="0"/>
              <a:t>Redigera format för bakgrundstext</a:t>
            </a:r>
            <a:endParaRPr lang="sv-SE" dirty="0"/>
          </a:p>
          <a:p>
            <a:pPr lvl="1" rtl="0"/>
            <a:r>
              <a:rPr lang="sv-SE" dirty="0" err="1"/>
              <a:t>Nivå</a:t>
            </a:r>
            <a:r>
              <a:rPr lang="sv-SE" dirty="0"/>
              <a:t> </a:t>
            </a:r>
            <a:r>
              <a:rPr lang="sv-SE" dirty="0" err="1"/>
              <a:t>två</a:t>
            </a:r>
            <a:endParaRPr lang="sv-SE" dirty="0"/>
          </a:p>
          <a:p>
            <a:pPr lvl="2" rtl="0"/>
            <a:r>
              <a:rPr lang="sv-SE" dirty="0" err="1"/>
              <a:t>Nivå</a:t>
            </a:r>
            <a:r>
              <a:rPr lang="sv-SE" dirty="0"/>
              <a:t> </a:t>
            </a:r>
            <a:r>
              <a:rPr lang="sv-SE" dirty="0" err="1"/>
              <a:t>tre</a:t>
            </a:r>
            <a:endParaRPr lang="sv-SE" dirty="0"/>
          </a:p>
          <a:p>
            <a:pPr lvl="3" rtl="0"/>
            <a:r>
              <a:rPr lang="sv-SE" dirty="0" err="1"/>
              <a:t>Nivå</a:t>
            </a:r>
            <a:r>
              <a:rPr lang="sv-SE" dirty="0"/>
              <a:t> </a:t>
            </a:r>
            <a:r>
              <a:rPr lang="sv-SE" dirty="0" err="1"/>
              <a:t>fyra</a:t>
            </a:r>
            <a:endParaRPr lang="sv-SE" dirty="0"/>
          </a:p>
          <a:p>
            <a:pPr lvl="4" rtl="0"/>
            <a:r>
              <a:rPr lang="sv-SE" dirty="0" err="1"/>
              <a:t>Nivå</a:t>
            </a:r>
            <a:r>
              <a:rPr lang="sv-SE" dirty="0"/>
              <a:t>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sv-SE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621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7664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08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35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53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2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403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86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975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813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810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02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med rundade hörn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 dirty="0"/>
          </a:p>
        </p:txBody>
      </p:sp>
      <p:grpSp>
        <p:nvGrpSpPr>
          <p:cNvPr id="18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2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2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noProof="0" dirty="0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v-SE" noProof="0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v-SE" noProof="0" dirty="0"/>
              <a:t>Klicka om du vill redigera mall för underrubriksformat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B0BF80-1F1A-4248-BBF4-5586A2420AAD}" type="datetime1">
              <a:rPr lang="sv-SE" noProof="0" smtClean="0"/>
              <a:t>2020-02-19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31 augusti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september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ruta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1 oktober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sv-SE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ruta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sv-SE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ruta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Textruta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Textruta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/>
              <a:t>8</a:t>
            </a:r>
          </a:p>
        </p:txBody>
      </p:sp>
      <p:sp>
        <p:nvSpPr>
          <p:cNvPr id="1826" name="Textruta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Textruta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0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9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1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2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3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4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0C2831E-72CA-4532-B248-5DC0314CCDBF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30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noProof="0">
                <a:solidFill>
                  <a:schemeClr val="bg2">
                    <a:lumMod val="90000"/>
                  </a:schemeClr>
                </a:solidFill>
              </a:rPr>
              <a:t>28 september</a:t>
            </a:r>
          </a:p>
          <a:p>
            <a:pPr algn="l" rtl="0"/>
            <a:endParaRPr lang="sv-SE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v-SE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oktober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v-SE" noProof="0"/>
              <a:t>2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v-SE" noProof="0"/>
              <a:t>3/4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31/</a:t>
            </a:r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1 november</a:t>
            </a:r>
          </a:p>
        </p:txBody>
      </p:sp>
      <p:sp>
        <p:nvSpPr>
          <p:cNvPr id="1822" name="Textruta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/>
              <a:t>2</a:t>
            </a:r>
          </a:p>
        </p:txBody>
      </p:sp>
      <p:sp>
        <p:nvSpPr>
          <p:cNvPr id="1823" name="Textruta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/>
              <a:t>3</a:t>
            </a:r>
          </a:p>
        </p:txBody>
      </p:sp>
      <p:sp>
        <p:nvSpPr>
          <p:cNvPr id="1824" name="Textruta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/>
              <a:t>4</a:t>
            </a:r>
          </a:p>
        </p:txBody>
      </p:sp>
      <p:sp>
        <p:nvSpPr>
          <p:cNvPr id="1825" name="Textruta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xtruta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xtruta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 dirty="0">
                <a:solidFill>
                  <a:schemeClr val="accent1"/>
                </a:solidFill>
              </a:rPr>
              <a:t>oktober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1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0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2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3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4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9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5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250AA4A-6F68-41C4-A8EA-E3DA014A515B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26 oktober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sv-SE" noProof="0"/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sv-S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november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ruta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 december</a:t>
            </a:r>
          </a:p>
        </p:txBody>
      </p:sp>
      <p:sp>
        <p:nvSpPr>
          <p:cNvPr id="71" name="Textruta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5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6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7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8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C0A4159-6E9D-4233-81B0-4D86A50967BD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30 november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december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sv-SE" sz="1300" b="0" noProof="0">
                <a:solidFill>
                  <a:schemeClr val="tx1"/>
                </a:solidFill>
                <a:effectLst/>
              </a:rPr>
              <a:t>5/6</a:t>
            </a:r>
            <a:endParaRPr lang="sv-SE" noProof="0">
              <a:solidFill>
                <a:schemeClr val="tx1"/>
              </a:solidFill>
            </a:endParaRP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1 januari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ruta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ruta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Textruta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ruta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ruta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ruta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0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9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1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2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3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4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359383F-D41B-443D-9D12-2301A2CCBA29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med rundade hörn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 dirty="0"/>
          </a:p>
        </p:txBody>
      </p:sp>
      <p:grpSp>
        <p:nvGrpSpPr>
          <p:cNvPr id="8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10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13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sv-SE" noProof="0" dirty="0"/>
              <a:t>Klicka för att 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36888D-C902-4000-9754-513F31C270B9}" type="datetime1">
              <a:rPr lang="sv-SE" noProof="0" smtClean="0"/>
              <a:t>2020-02-19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rundade hörn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 dirty="0"/>
          </a:p>
        </p:txBody>
      </p:sp>
      <p:grpSp>
        <p:nvGrpSpPr>
          <p:cNvPr id="6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8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11" name="Bild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AE2A4E-8489-4044-A8B0-2BCB3D26D2AF}" type="datetime1">
              <a:rPr lang="sv-SE" noProof="0" smtClean="0"/>
              <a:t>2020-02-19</a:t>
            </a:fld>
            <a:endParaRPr lang="sv-SE" noProof="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sv-SE" noProof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december</a:t>
            </a:r>
            <a:endParaRPr lang="sv-SE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sv-SE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Textruta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januari</a:t>
            </a:r>
          </a:p>
        </p:txBody>
      </p:sp>
      <p:sp>
        <p:nvSpPr>
          <p:cNvPr id="1795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ruta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ruta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Textruta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1/2 februari</a:t>
            </a:r>
          </a:p>
        </p:txBody>
      </p:sp>
      <p:sp>
        <p:nvSpPr>
          <p:cNvPr id="1822" name="Textruta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Textruta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Textruta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Textruta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Textruta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Textruta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januari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1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0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2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3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4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9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5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799F395-0886-4DE8-87AF-E8E319D0FFEE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  <p:sp>
        <p:nvSpPr>
          <p:cNvPr id="78" name="Instruktions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v-SE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Obs! </a:t>
            </a:r>
          </a:p>
          <a:p>
            <a:pPr rtl="0">
              <a:spcBef>
                <a:spcPts val="1200"/>
              </a:spcBef>
            </a:pPr>
            <a:r>
              <a:rPr lang="sv-SE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 kan skriva ut den här mallen och använda den som väggkalender. Du kan också kopiera bilden för en månad och lägga till den i en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27 januari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sv-SE" noProof="0"/>
          </a:p>
        </p:txBody>
      </p:sp>
      <p:sp>
        <p:nvSpPr>
          <p:cNvPr id="1795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Textruta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februari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29/</a:t>
            </a:r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1 mars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februari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ruta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5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6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7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8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FD16930-F7E7-414F-829B-DF156CB90912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s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24 februari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sv-SE" noProof="0"/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sv-S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mars</a:t>
            </a:r>
          </a:p>
        </p:txBody>
      </p:sp>
      <p:sp>
        <p:nvSpPr>
          <p:cNvPr id="1798" name="Textruta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mars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Textruta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 april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5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6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7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8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596EF00-6EA4-4AB8-996E-B22AAEF63DA8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30 mars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april</a:t>
            </a:r>
          </a:p>
          <a:p>
            <a:pPr lvl="0" rtl="0"/>
            <a:endParaRPr lang="sv-SE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sv-SE" noProof="0">
              <a:solidFill>
                <a:schemeClr val="tx1"/>
              </a:solidFill>
            </a:endParaRP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sv-SE" noProof="0">
              <a:solidFill>
                <a:schemeClr val="tx1"/>
              </a:solidFill>
            </a:endParaRP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 maj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ruta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ruta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xtruta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ruta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ruta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ruta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0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9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1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2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3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4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9ADAF30-280B-4E47-9999-949A5BADF974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j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27 april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maj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ruta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29</a:t>
            </a:r>
            <a:endParaRPr lang="sv-SE" noProof="0"/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maj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 juni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Textruta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5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6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7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8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60C2C81-9BE6-4A25-B1EA-204722D84E46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juni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sv-SE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1 juli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juni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xtruta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5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6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7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8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60A9AE5-5B9C-4534-881D-0FE56D4D2A14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juni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juli</a:t>
            </a:r>
          </a:p>
        </p:txBody>
      </p:sp>
      <p:sp>
        <p:nvSpPr>
          <p:cNvPr id="1795" name="Textruta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1/2 augusti</a:t>
            </a:r>
          </a:p>
        </p:txBody>
      </p:sp>
      <p:sp>
        <p:nvSpPr>
          <p:cNvPr id="1822" name="Textruta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xtruta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xtruta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xtruta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xtruta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xtruta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juli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0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9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1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2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3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74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7C92FE4-9D36-4174-AC5C-4E49354E1A05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ruta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27 juli</a:t>
            </a:r>
          </a:p>
        </p:txBody>
      </p:sp>
      <p:sp>
        <p:nvSpPr>
          <p:cNvPr id="1793" name="Textruta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ruta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ruta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Textruta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sv-SE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Textruta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augusti</a:t>
            </a:r>
          </a:p>
        </p:txBody>
      </p:sp>
      <p:sp>
        <p:nvSpPr>
          <p:cNvPr id="1798" name="Textruta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ruta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ruta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ruta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ruta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ruta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ruta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ruta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ruta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ruta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ruta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ruta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ruta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ruta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ruta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ruta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ruta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ruta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ruta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ruta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ruta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ruta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ruta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sv-SE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ruta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xtruta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sv-SE" sz="3600" b="0" noProof="0">
                <a:solidFill>
                  <a:schemeClr val="accent1"/>
                </a:solidFill>
              </a:rPr>
              <a:t>augusti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Textruta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1 september</a:t>
            </a:r>
          </a:p>
        </p:txBody>
      </p:sp>
      <p:sp>
        <p:nvSpPr>
          <p:cNvPr id="71" name="Textruta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xtruta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sv-SE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6" name="Platshållare för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2" name="Platshållare för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8" name="Platshållare för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4" name="Platshållare för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5" name="Platshållare för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1" name="Platshållare för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7" name="Platshållare för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3" name="Platshållare för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5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1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7" name="Platshållare för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3" name="Platshållare för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9" name="Platshållare för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5" name="Platshållare för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6" name="Platshållare för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2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8" name="Platshållare för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4" name="Platshållare för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0" name="Platshållare för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6" name="Platshållare för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7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3" name="Platshållare för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9" name="Platshållare för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5" name="Platshållare för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1" name="Platshållare för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7" name="Platshållare för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38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44" name="Platshållare för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0" name="Platshållare för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56" name="Platshållare för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2" name="Platshållare för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68" name="Platshållare för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sv-SE" noProof="0"/>
              <a:t>Klicka här för att lägga till text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7F3ABF0-F87F-4B7C-9BA9-83B29E0ED45E}" type="datetime1">
              <a:rPr lang="sv-SE" noProof="0" smtClean="0"/>
              <a:t>2020-02-19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noProof="0" dirty="0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sv-SE" noProof="0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 dirty="0"/>
          </a:p>
        </p:txBody>
      </p:sp>
      <p:grpSp>
        <p:nvGrpSpPr>
          <p:cNvPr id="3618" name="Grup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Rak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Rak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Rak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Rak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Rak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Rak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Rak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Rak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Rak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Rak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Rak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Rak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Rak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Rak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Rak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Rak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Rak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Rak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Rak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Rak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Rak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Rak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Rak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Rak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Rak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Rak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Rak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Rak koppling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Rak koppling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Rak koppling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Rak koppling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Rak koppling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Rak koppling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Rak koppling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Rak koppling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Rak koppling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Rak koppling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Rak koppling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Rak koppling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Rak koppling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Rak koppling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Rak koppling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Rak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Rak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Rak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Rak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Rak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Rak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Rak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Rak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Rak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Rak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Rak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Rak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öger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1061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änster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noProof="0" dirty="0"/>
            </a:p>
          </p:txBody>
        </p:sp>
        <p:pic>
          <p:nvPicPr>
            <p:cNvPr id="48" name="Bild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ruta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v-SE" sz="1200" b="1" noProof="0" dirty="0">
                <a:solidFill>
                  <a:schemeClr val="accent1"/>
                </a:solidFill>
              </a:rPr>
              <a:t>MÅNDAG</a:t>
            </a:r>
          </a:p>
        </p:txBody>
      </p:sp>
      <p:sp>
        <p:nvSpPr>
          <p:cNvPr id="1843" name="Textruta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v-SE" sz="1200" b="1" noProof="0" dirty="0">
                <a:solidFill>
                  <a:schemeClr val="accent1"/>
                </a:solidFill>
              </a:rPr>
              <a:t>TISDAG</a:t>
            </a:r>
          </a:p>
        </p:txBody>
      </p:sp>
      <p:sp>
        <p:nvSpPr>
          <p:cNvPr id="1844" name="Textruta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v-SE" sz="1200" b="1" noProof="0" dirty="0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xtruta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v-SE" sz="1200" b="1" noProof="0" dirty="0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xtruta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v-SE" sz="1200" b="1" noProof="0" dirty="0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xtruta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sv-SE" sz="1200" b="1" noProof="0" dirty="0">
                <a:solidFill>
                  <a:schemeClr val="accent1"/>
                </a:solidFill>
              </a:rPr>
              <a:t>LÖR/SÖN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sv-SE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tex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009E1F66-B339-42C2-B4F1-EA7AE5D69341}" type="datetime1">
              <a:rPr lang="sv-SE" noProof="0" smtClean="0"/>
              <a:t>2020-02-19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sv-SE" noProof="0"/>
              <a:pPr rtl="0"/>
              <a:t>‹#›</a:t>
            </a:fld>
            <a:endParaRPr lang="sv-SE" noProof="0" dirty="0"/>
          </a:p>
        </p:txBody>
      </p:sp>
      <p:sp>
        <p:nvSpPr>
          <p:cNvPr id="86" name="Instruktions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v-SE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Obs! </a:t>
            </a:r>
          </a:p>
          <a:p>
            <a:pPr rtl="0">
              <a:spcBef>
                <a:spcPts val="1200"/>
              </a:spcBef>
            </a:pPr>
            <a:r>
              <a:rPr lang="sv-SE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 kan skriva ut den här mallen och använda den som väggkalender. Du kan också kopiera bilden för en månad och lägga till den i en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tshållare för text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8" name="Platshållare för text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4" name="Platshållare för text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0" name="Platshållare för text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6" name="Platshållare för text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2" name="Platshållare för text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1" name="Platshållare för text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7" name="Platshållare för text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3" name="Platshållare för text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9" name="Platshållare för text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5" name="Platshållare för text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1" name="Platshållare för text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3" name="Platshållare för text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9" name="Platshållare för text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5" name="Platshållare för text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1" name="Platshållare för text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7" name="Platshållare för text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3" name="Platshållare för text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4" name="Platshållare för text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0" name="Platshållare för text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6" name="Platshållare för text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2" name="Platshållare för text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8" name="Platshållare för text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4" name="Platshållare för text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5" name="Platshållare för text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1" name="Platshållare för text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7" name="Platshållare för text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3" name="Platshållare för text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9" name="Platshållare för text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5" name="Platshållare för text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6" name="Platshållare för text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2" name="Platshållare för text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8" name="Platshållare för text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4" name="Platshållare för text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0" name="Platshållare för text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6" name="Platshållare för text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tshållare för tex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3" name="Platshållare för tex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9" name="Platshållare för tex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5" name="Platshållare för tex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1" name="Platshållare för tex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7" name="Platshållare för tex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6" name="Platshållare för tex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2" name="Platshållare för tex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8" name="Platshållare för tex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4" name="Platshållare för tex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0" name="Platshållare för tex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6" name="Platshållare för tex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8" name="Platshållare för tex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4" name="Platshållare för tex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0" name="Platshållare för tex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6" name="Platshållare för tex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2" name="Platshållare för tex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8" name="Platshållare för tex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9" name="Platshållare för tex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5" name="Platshållare för tex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1" name="Platshållare för tex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7" name="Platshållare för tex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3" name="Platshållare för tex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9" name="Platshållare för tex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0" name="Platshållare för tex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6" name="Platshållare för tex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2" name="Platshållare för tex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8" name="Platshållare för tex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4" name="Platshållare för tex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0" name="Platshållare för tex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1" name="Platshållare för tex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7" name="Platshållare för tex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3" name="Platshållare för tex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9" name="Platshållare för tex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5" name="Platshållare för tex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1" name="Platshållare för tex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tshållare för tex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3" name="Platshållare för tex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9" name="Platshållare för tex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5" name="Platshållare för tex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1" name="Platshållare för tex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7" name="Platshållare för tex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6" name="Platshållare för tex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2" name="Platshållare för tex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8" name="Platshållare för tex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4" name="Platshållare för tex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0" name="Platshållare för tex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6" name="Platshållare för tex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8" name="Platshållare för tex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4" name="Platshållare för tex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0" name="Platshållare för tex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6" name="Platshållare för tex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2" name="Platshållare för tex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8" name="Platshållare för tex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9" name="Platshållare för tex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5" name="Platshållare för tex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1" name="Platshållare för tex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7" name="Platshållare för tex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3" name="Platshållare för tex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9" name="Platshållare för tex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0" name="Platshållare för tex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6" name="Platshållare för tex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2" name="Platshållare för tex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8" name="Platshållare för tex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4" name="Platshållare för tex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0" name="Platshållare för tex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1" name="Platshållare för tex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7" name="Platshållare för tex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3" name="Platshållare för tex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9" name="Platshållare för tex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5" name="Platshållare för tex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1" name="Platshållare för tex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5" name="Platshållare för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5" name="Platshållare för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5" name="Platshållare för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7" name="Platshållare för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3" name="Platshållare för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9" name="Platshållare för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5" name="Platshållare för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1" name="Platshållare för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6" name="Platshållare för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2" name="Platshållare för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8" name="Platshållare för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4" name="Platshållare för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0" name="Platshållare för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8" name="Platshållare för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4" name="Platshållare för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0" name="Platshållare för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6" name="Platshållare för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2" name="Platshållare för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9" name="Platshållare för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5" name="Platshållare för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1" name="Platshållare för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7" name="Platshållare för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3" name="Platshållare för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4" name="Platshållare för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0" name="Platshållare för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6" name="Platshållare för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2" name="Platshållare för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8" name="Platshållare för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4" name="Platshållare för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5" name="Platshållare för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1" name="Platshållare för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57" name="Platshållare för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3" name="Platshållare för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69" name="Platshållare för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75" name="Platshållare för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lender med två ringar 2020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-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Bildspel på skärmen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Kalender med två ringar 2020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2020-02-19T02:24:51Z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