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96" r:id="rId1"/>
  </p:sldMasterIdLst>
  <p:sldIdLst>
    <p:sldId id="256" r:id="rId2"/>
  </p:sldIdLst>
  <p:sldSz cx="12192000" cy="6858000"/>
  <p:notesSz cx="6858000" cy="9144000"/>
  <p:defaultTextStyle>
    <a:defPPr rtl="false">
      <a:defRPr lang="sv-SE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/>
        <p:txBody>
          <a:bodyPr vert="eaVert"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E9F9C37B-1D36-470B-8223-D6C91242EC14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 rtlCol="false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false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false"/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1160EA64-D806-43AC-9DF2-F8C432F32B4C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67C6F52A-A82B-47A2-A83A-8C4C91F2D59F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F070A7B3-6521-4DCA-87E5-044747A908C1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Avsnittsrubri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 rtlCol="false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 rtlCol="false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1160EA64-D806-43AC-9DF2-F8C432F32B4C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AB134690-1557-4C89-A502-4959FE7FAD70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 rtlCol="false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 rtlCol="false"/>
          <a:lstStyle>
            <a:lvl5pPr>
              <a:defRPr/>
            </a:lvl5pPr>
          </a:lstStyle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11" name="Platshållare för text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 rtlCol="false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F7D4976-E339-4826-83B7-FBD03F55ECF8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‹nr›</a:t>
            </a:fld>
            <a:endParaRPr lang="en-US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E1037C31-9E7A-4F99-8774-A0E530DE1A42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C278504F-A551-4DE0-9316-4DCD1D8CC752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ulär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 rtlCol="false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 rtlCol="false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 rtlCol="false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D1BE4249-C0D0-4B06-8692-E8BB871AF643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false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ulär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 rtlCol="false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 rtlCol="false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sv-se"/>
              <a:t>Klicka på ikonen för att lägga till bild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 rtlCol="false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false"/>
            <a:fld id="{042B0DB6-F5C7-45FB-8CF3-31B45F9C2DAC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false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false" anchor="ctr">
            <a:normAutofit/>
          </a:bodyPr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false"/>
            <a:fld id="{1160EA64-D806-43AC-9DF2-F8C432F32B4C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false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false"/>
            <a:fld id="{8A7A6979-0714-4377-B894-6BE4C2D6E202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theme/theme1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TF00001246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Gill Sans MT</vt:lpstr>
      <vt:lpstr>Parcel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2015-12-01T21:32:24Z</dcterms:created>
  <dcterms:modified xsi:type="dcterms:W3CDTF">2015-12-01T21:32:54Z</dcterms:modified>
</cp:coreProperties>
</file>