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sv-SE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26" name="Rak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 rtlCol="false">
            <a:normAutofit/>
          </a:bodyPr>
          <a:lstStyle>
            <a:lvl1pPr algn="l">
              <a:defRPr sz="66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false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15" name="Rak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false"/>
          <a:lstStyle>
            <a:lvl1pPr algn="l">
              <a:defRPr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15" name="Rak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33" name="Rak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 rtlCol="false">
            <a:normAutofit/>
          </a:bodyPr>
          <a:lstStyle>
            <a:lvl1pPr algn="l">
              <a:defRPr sz="36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15" name="Rak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35" name="Rak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 rtlCol="false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 rtlCol="false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29" name="Rak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25" name="Rak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 rtlCol="false">
            <a:normAutofit/>
          </a:bodyPr>
          <a:lstStyle>
            <a:lvl1pPr algn="l">
              <a:defRPr sz="24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false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17" name="Rak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ktangulär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ktangulär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 rtlCol="false">
            <a:normAutofit/>
          </a:bodyPr>
          <a:lstStyle>
            <a:lvl1pPr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 rtlCol="false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false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false"/>
          <a:lstStyle>
            <a:lvl1pPr algn="l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cxnSp>
        <p:nvCxnSpPr>
          <p:cNvPr id="31" name="Rak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Bild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false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‹nr›</a:t>
            </a:fld>
            <a:endParaRPr lang="en-US" dirty="0"/>
          </a:p>
        </p:txBody>
      </p:sp>
      <p:cxnSp>
        <p:nvCxnSpPr>
          <p:cNvPr id="10" name="Rak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Gallery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2016-01-13T19:04:32Z</dcterms:created>
  <dcterms:modified xsi:type="dcterms:W3CDTF">2016-01-13T19:05:00Z</dcterms:modified>
</cp:coreProperties>
</file>