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rtl="0"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B615F-9390-44CC-B117-25713A5CB759}" type="datetimeFigureOut">
              <a:rPr lang="sv-SE" smtClean="0"/>
              <a:t>2021-08-23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27F2E-843A-45A2-AF6F-0471204C7C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590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43473A-F149-43A1-AA5D-E316A3EDEFA4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ulär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ulär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 noProof="0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96E708-73D6-452E-ABB8-93E3E89293AD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v-SE" noProof="0" smtClean="0"/>
              <a:t>‹#›</a:t>
            </a:fld>
            <a:endParaRPr lang="sv-SE" noProof="0"/>
          </a:p>
        </p:txBody>
      </p:sp>
      <p:cxnSp>
        <p:nvCxnSpPr>
          <p:cNvPr id="9" name="Rak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ulär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ulär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0D01A4-FCAF-4DED-9052-9E1AC3DDC34C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marL="0">
              <a:defRPr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F9EC11-D9F1-448B-B695-4C974D08884E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113E31D-E2AB-40D1-8B51-AFA5AFEF393A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ulär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ulär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097280" y="4453128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DAE79B-EBB0-4B1D-BA26-861F89463F9F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v-SE" noProof="0" smtClean="0"/>
              <a:t>‹#›</a:t>
            </a:fld>
            <a:endParaRPr lang="sv-SE" noProof="0"/>
          </a:p>
        </p:txBody>
      </p:sp>
      <p:cxnSp>
        <p:nvCxnSpPr>
          <p:cNvPr id="9" name="Rak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097279" y="1845734"/>
            <a:ext cx="4937760" cy="4023360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217920" y="1845735"/>
            <a:ext cx="4937760" cy="4023360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760FF9-F3AD-4F20-9D90-1C7AB4138D57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09728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1097280" y="2582334"/>
            <a:ext cx="4937760" cy="3378200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2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4"/>
            <a:ext cx="4937760" cy="3378200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B6FF9D-0A90-4D6A-926A-9E3B8E40EC2D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0ECDCC-4CBD-46A2-ACF5-AF8FE6FEC92A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ulär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ktangulär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DD5D09-FF5D-4A2D-A0B5-1D6482FF9A41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sv-SE" noProof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ulär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ulär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rtlCol="0"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800600" y="731520"/>
            <a:ext cx="6492240" cy="5257800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926080"/>
            <a:ext cx="3200400" cy="3379124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25EB9320-5FD8-47F3-8072-792782E08506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ulär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ulär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17D602-FF2C-414B-90F0-5149995B5025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ulär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ulär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6E9E75F2-2761-40B9-B8BF-61CEC6042420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sv-SE" noProof="0" smtClean="0"/>
              <a:pPr rtl="0"/>
              <a:t>‹#›</a:t>
            </a:fld>
            <a:endParaRPr lang="sv-SE" noProof="0"/>
          </a:p>
        </p:txBody>
      </p:sp>
      <p:cxnSp>
        <p:nvCxnSpPr>
          <p:cNvPr id="10" name="Rak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theme/theme12.xml><?xml version="1.0" encoding="utf-8"?>
<a:theme xmlns:a="http://schemas.openxmlformats.org/drawingml/2006/main" name="Återblick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Retrospect</ap:Template>
  <ap:TotalTime>2</ap:TotalTime>
  <ap:Words>0</ap:Words>
  <ap:PresentationFormat>Bredbild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ap:HeadingPairs>
  <ap:TitlesOfParts>
    <vt:vector baseType="lpstr" size="4">
      <vt:lpstr>Calibri</vt:lpstr>
      <vt:lpstr>Calibri Light</vt:lpstr>
      <vt:lpstr>Återblick</vt:lpstr>
      <vt:lpstr>PowerPoint-presentation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2014-09-12T02:11:56Z</dcterms:created>
  <dcterms:modified xsi:type="dcterms:W3CDTF">2021-08-23T03:02:20Z</dcterms:modified>
</cp:coreProperties>
</file>