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rtl="0"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3A2E0-F210-4256-B5A8-C93D2653F1DC}" type="datetimeFigureOut">
              <a:rPr lang="sv-SE" smtClean="0"/>
              <a:t>2021-08-23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7ADF7-C14D-4439-BDBB-323E635AD4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696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ihandsfigur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ihandsfigur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ihandsfigur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ihandsfigur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ihandsfigur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ihandsfigur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09872E-E8D6-477B-9E9F-72EE48B9D5A2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d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4B74A4-2AEC-435F-94CE-1E133588D25C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EE072-EDD0-48F9-9434-6EDEC3172DA9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ruta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v-SE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v-SE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0B34D-FBA6-4310-9307-9B7152A5AF03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96B448-7865-4B04-9C19-A648D5DA9584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ruta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v-SE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v-SE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45FC0E-37AE-4F97-A74A-01DD1D18785B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sv-SE" noProof="0"/>
              <a:t>Klicka här för att ändra mall för rubrikformat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AB2184-DD79-4763-A8D3-C0C65BAC8EB1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3F225C-01CA-4403-BD75-4A0DF1508087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F19C50-5F76-4190-8C29-C02D7584B8E9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9CE4C9-69DA-438F-9680-51309DFDD26D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FF0D66-016B-48D6-8F1F-0087CFF00E26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197609-3624-4E90-ABE3-9E1FCC24F81F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1D9D88-18A3-492B-8CA4-51219CDA65A6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807976-B714-4021-92AD-57D39AE498F1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224D4F-EF84-4C16-8638-7F016CF2AFDB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AAF6CE-2B74-4F06-9B83-20E65150118C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14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963E0E-047E-4C3E-B37A-72300CED4CF8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ihandsfigur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ihandsfigur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ihandsfigur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ihandsfigur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ihandsfigur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ihandsfigur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966556F1-86D9-4AA2-ACF2-9F5BF2F46CAD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</TotalTime>
  <Words>0</Words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2014-09-12T02:11:33Z</dcterms:created>
  <dcterms:modified xsi:type="dcterms:W3CDTF">2021-08-23T02:54:09Z</dcterms:modified>
</cp:coreProperties>
</file>