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840" r:id="rId1"/>
  </p:sldMasterIdLst>
  <p:sldIdLst>
    <p:sldId id="256" r:id="rId2"/>
  </p:sldIdLst>
  <p:sldSz cx="12192000" cy="6858000"/>
  <p:notesSz cx="6858000" cy="9144000"/>
  <p:defaultTextStyle>
    <a:defPPr rtl="false">
      <a:defRPr lang="sv-SE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microsoft.com/office/2007/relationships/hdphoto" Target="/ppt/media/hdphoto2.wdp" Id="rId3" /><Relationship Type="http://schemas.openxmlformats.org/officeDocument/2006/relationships/image" Target="/ppt/media/image4.png" Id="rId2" /><Relationship Type="http://schemas.openxmlformats.org/officeDocument/2006/relationships/slideMaster" Target="/ppt/slideMasters/slideMaster11.xml" Id="rId1" /><Relationship Type="http://schemas.microsoft.com/office/2007/relationships/hdphoto" Target="/ppt/media/hdphoto12.wdp" Id="rId5" /><Relationship Type="http://schemas.openxmlformats.org/officeDocument/2006/relationships/image" Target="/ppt/media/image33.png" Id="rId4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microsoft.com/office/2007/relationships/hdphoto" Target="/ppt/media/hdphoto2.wdp" Id="rId3" /><Relationship Type="http://schemas.openxmlformats.org/officeDocument/2006/relationships/image" Target="/ppt/media/image4.png" Id="rId2" /><Relationship Type="http://schemas.openxmlformats.org/officeDocument/2006/relationships/slideMaster" Target="/ppt/slideMasters/slideMaster11.xml" Id="rId1" /><Relationship Type="http://schemas.microsoft.com/office/2007/relationships/hdphoto" Target="/ppt/media/hdphoto12.wdp" Id="rId5" /><Relationship Type="http://schemas.openxmlformats.org/officeDocument/2006/relationships/image" Target="/ppt/media/image33.png" Id="rId4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microsoft.com/office/2007/relationships/hdphoto" Target="/ppt/media/hdphoto2.wdp" Id="rId3" /><Relationship Type="http://schemas.openxmlformats.org/officeDocument/2006/relationships/image" Target="/ppt/media/image4.png" Id="rId2" /><Relationship Type="http://schemas.openxmlformats.org/officeDocument/2006/relationships/slideMaster" Target="/ppt/slideMasters/slideMaster11.xml" Id="rId1" /><Relationship Type="http://schemas.microsoft.com/office/2007/relationships/hdphoto" Target="/ppt/media/hdphoto12.wdp" Id="rId5" /><Relationship Type="http://schemas.openxmlformats.org/officeDocument/2006/relationships/image" Target="/ppt/media/image22.png" Id="rId4" /></Relationships>
</file>

<file path=ppt/slideLayouts/_rels/slideLayout911.xml.rels>&#65279;<?xml version="1.0" encoding="utf-8"?><Relationships xmlns="http://schemas.openxmlformats.org/package/2006/relationships"><Relationship Type="http://schemas.microsoft.com/office/2007/relationships/hdphoto" Target="/ppt/media/hdphoto2.wdp" Id="rId3" /><Relationship Type="http://schemas.openxmlformats.org/officeDocument/2006/relationships/image" Target="/ppt/media/image4.png" Id="rId2" /><Relationship Type="http://schemas.openxmlformats.org/officeDocument/2006/relationships/slideMaster" Target="/ppt/slideMasters/slideMaster11.xml" Id="rId1" /><Relationship Type="http://schemas.microsoft.com/office/2007/relationships/hdphoto" Target="/ppt/media/hdphoto12.wdp" Id="rId5" /><Relationship Type="http://schemas.openxmlformats.org/officeDocument/2006/relationships/image" Target="/ppt/media/image22.png" Id="rId4" /></Relationships>
</file>

<file path=ppt/slideLayouts/slideLayout10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87157CC2-0FC8-4686-B024-99790E0F516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ulär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ulär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up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Ellips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Ellips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 rtlCol="false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 rtlCol="false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false"/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83284890-85D2-4D7B-8EF5-15A9C1DB8F4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 rtlCol="false"/>
          <a:lstStyle>
            <a:lvl1pPr>
              <a:defRPr sz="2800"/>
            </a:lvl1pPr>
          </a:lstStyle>
          <a:p>
            <a:pPr rtl="false"/>
            <a:fld id="{4FAB73BC-B049-4115-A692-8D63A059BFB8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F6764DA5-CD3D-4590-A511-FCD3BC7A793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82F5661D-6934-4B32-B92C-470368BF1EC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ulär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 rtlCol="false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 rtlCol="false"/>
          <a:lstStyle/>
          <a:p>
            <a:pPr rtl="false"/>
            <a:fld id="{C6F822A4-8DA6-4447-9B1F-C5DB5843526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grpSp>
        <p:nvGrpSpPr>
          <p:cNvPr id="8" name="Grup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Ellips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Ellips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 rtlCol="false"/>
          <a:lstStyle>
            <a:lvl1pPr>
              <a:defRPr sz="2800"/>
            </a:lvl1pPr>
          </a:lstStyle>
          <a:p>
            <a:pPr rtl="false"/>
            <a:fld id="{4FAB73BC-B049-4115-A692-8D63A059BFB8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 rtlCol="false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 rtlCol="false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548D31E-DCDA-41A7-9C67-C4B11B94D21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 rtlCol="false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 rtlCol="false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9B3762C0-B258-48F1-ADE6-176B4174CCD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677919A6-33EB-49BD-A62F-1FA56B9F971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A4E7D1B-D673-4CF6-8672-009D42ABD2A0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ulär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 rtlCol="false">
            <a:normAutofit/>
          </a:bodyPr>
          <a:lstStyle>
            <a:lvl1pPr>
              <a:defRPr sz="3200" b="1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 rtlCol="false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 rtlCol="false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A16AA21-1863-4931-97CB-99D0A168701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grpSp>
        <p:nvGrpSpPr>
          <p:cNvPr id="9" name="Grup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Ellips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Ellips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ulär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 rtlCol="false">
            <a:normAutofit/>
          </a:bodyPr>
          <a:lstStyle>
            <a:lvl1pPr>
              <a:defRPr sz="3200" b="1"/>
            </a:lvl1pPr>
          </a:lstStyle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sv-se"/>
              <a:t>Klicka på ikonen för att lägga till bild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 rtlCol="false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772C379-9A7C-4C87-A116-CBE9F58B04C5}" type="datetimeFigureOut">
              <a:rPr lang="en-US" dirty="0"/>
              <a:t>9/11/2014</a:t>
            </a:fld>
            <a:endParaRPr lang="en-US" dirty="0"/>
          </a:p>
        </p:txBody>
      </p:sp>
      <p:grpSp>
        <p:nvGrpSpPr>
          <p:cNvPr id="8" name="Grup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Ellips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Ellips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2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image" Target="/ppt/media/image33.png" Id="rId1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microsoft.com/office/2007/relationships/hdphoto" Target="/ppt/media/hdphoto12.wdp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sv-se"/>
              <a:t>Redigera format för bakgrundstext</a:t>
            </a:r>
          </a:p>
          <a:p>
            <a:pPr lvl="1" rtl="false"/>
            <a:r>
              <a:rPr lang="sv-se"/>
              <a:t>Nivå två</a:t>
            </a:r>
          </a:p>
          <a:p>
            <a:pPr lvl="2" rtl="false"/>
            <a:r>
              <a:rPr lang="sv-se"/>
              <a:t>Nivå tre</a:t>
            </a:r>
          </a:p>
          <a:p>
            <a:pPr lvl="3" rtl="false"/>
            <a:r>
              <a:rPr lang="sv-se"/>
              <a:t>Nivå fyra</a:t>
            </a:r>
          </a:p>
          <a:p>
            <a:pPr lvl="4" rtl="false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rtl="false"/>
            <a:fld id="{8664C608-40B1-4030-A28D-5B74BC98ADC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false"/>
            <a:endParaRPr lang="en-US" dirty="0"/>
          </a:p>
        </p:txBody>
      </p:sp>
      <p:grpSp>
        <p:nvGrpSpPr>
          <p:cNvPr id="7" name="Grup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Ellips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Ellips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rtl="false"/>
            <a:fld id="{4FAB73BC-B049-4115-A692-8D63A059BFB8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Träslag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Wood Type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Rockwell</vt:lpstr>
      <vt:lpstr>Rockwell Condensed</vt:lpstr>
      <vt:lpstr>Wingdings</vt:lpstr>
      <vt:lpstr>Wood Type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2014-09-12T02:14:24Z</dcterms:created>
  <dcterms:modified xsi:type="dcterms:W3CDTF">2014-09-12T02:14:35Z</dcterms:modified>
</cp:coreProperties>
</file>