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jp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94" y="84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7-28T08:42:57.789" v="24" actId="790"/>
      <pc:docMkLst>
        <pc:docMk/>
      </pc:docMkLst>
      <pc:sldChg chg="modSp mod modNotes">
        <pc:chgData name="Fake Test User" userId="SID-0" providerId="Test" clId="FakeClientId" dt="2021-07-28T08:41:17.373" v="4" actId="790"/>
        <pc:sldMkLst>
          <pc:docMk/>
          <pc:sldMk cId="4141345911" sldId="256"/>
        </pc:sldMkLst>
        <pc:spChg chg="mod">
          <ac:chgData name="Fake Test User" userId="SID-0" providerId="Test" clId="FakeClientId" dt="2021-07-28T08:41:10.685" v="3" actId="790"/>
          <ac:spMkLst>
            <pc:docMk/>
            <pc:sldMk cId="4141345911" sldId="256"/>
            <ac:spMk id="2" creationId="{00000000-0000-0000-0000-000000000000}"/>
          </ac:spMkLst>
        </pc:spChg>
        <pc:spChg chg="mod">
          <ac:chgData name="Fake Test User" userId="SID-0" providerId="Test" clId="FakeClientId" dt="2021-07-28T08:41:10.685" v="3" actId="790"/>
          <ac:spMkLst>
            <pc:docMk/>
            <pc:sldMk cId="4141345911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7-28T08:42:44.217" v="22" actId="790"/>
        <pc:sldMasterMkLst>
          <pc:docMk/>
          <pc:sldMasterMk cId="0" sldId="2147483648"/>
        </pc:sldMasterMkLst>
        <pc:spChg chg="mod">
          <ac:chgData name="Fake Test User" userId="SID-0" providerId="Test" clId="FakeClientId" dt="2021-07-28T08:41:25.436" v="5" actId="79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7-28T08:41:25.436" v="5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7-28T08:41:25.436" v="5" actId="79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7-28T08:41:25.436" v="5" actId="79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7-28T08:41:25.436" v="5" actId="790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7-28T08:41:30.014" v="6" actId="790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7-28T08:41:30.014" v="6" actId="79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1:30.014" v="6" actId="79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08:41:30.014" v="6" actId="79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1:30.014" v="6" actId="79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1:30.014" v="6" actId="79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1:33.826" v="7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7-28T08:41:33.826" v="7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1:33.826" v="7" actId="79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1:33.826" v="7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1:33.826" v="7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08:41:33.826" v="7" actId="790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1:37.514" v="8" actId="790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7-28T08:41:37.514" v="8" actId="79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1:37.514" v="8" actId="79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08:41:37.514" v="8" actId="79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1:37.514" v="8" actId="790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1:37.514" v="8" actId="79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1:44.498" v="9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7-28T08:41:44.498" v="9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1:44.498" v="9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08:41:44.498" v="9" actId="79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08:41:44.498" v="9" actId="790"/>
            <ac:spMkLst>
              <pc:docMk/>
              <pc:sldMasterMk cId="0" sldId="2147483648"/>
              <pc:sldLayoutMk cId="0" sldId="2147483652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8T08:41:44.498" v="9" actId="790"/>
            <ac:spMkLst>
              <pc:docMk/>
              <pc:sldMasterMk cId="0" sldId="2147483648"/>
              <pc:sldLayoutMk cId="0" sldId="2147483652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8T08:41:44.498" v="9" actId="790"/>
            <ac:spMkLst>
              <pc:docMk/>
              <pc:sldMasterMk cId="0" sldId="2147483648"/>
              <pc:sldLayoutMk cId="0" sldId="2147483652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1:48.983" v="10" actId="790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7-28T08:41:48.983" v="10" actId="79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08:41:48.983" v="10" actId="79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1:48.983" v="10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08:41:48.983" v="10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7-28T08:41:48.983" v="10" actId="79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  <pc:spChg chg="mod">
            <ac:chgData name="Fake Test User" userId="SID-0" providerId="Test" clId="FakeClientId" dt="2021-07-28T08:41:48.983" v="10" actId="790"/>
            <ac:spMkLst>
              <pc:docMk/>
              <pc:sldMasterMk cId="0" sldId="2147483648"/>
              <pc:sldLayoutMk cId="0" sldId="2147483653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8T08:41:48.983" v="10" actId="790"/>
            <ac:spMkLst>
              <pc:docMk/>
              <pc:sldMasterMk cId="0" sldId="2147483648"/>
              <pc:sldLayoutMk cId="0" sldId="2147483653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8T08:41:48.983" v="10" actId="790"/>
            <ac:spMkLst>
              <pc:docMk/>
              <pc:sldMasterMk cId="0" sldId="2147483648"/>
              <pc:sldLayoutMk cId="0" sldId="2147483653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1:53.170" v="11" actId="790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7-28T08:41:53.170" v="11" actId="79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1:53.170" v="11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08:41:53.170" v="11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1:53.170" v="11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1:59.092" v="12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7-28T08:41:59.092" v="12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1:59.092" v="12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08:41:59.092" v="12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2:03.467" v="13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7-28T08:42:03.467" v="13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2:03.467" v="13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2:03.467" v="13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2:03.467" v="13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08:42:03.467" v="13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08:42:03.467" v="13" actId="790"/>
            <ac:spMkLst>
              <pc:docMk/>
              <pc:sldMasterMk cId="0" sldId="2147483648"/>
              <pc:sldLayoutMk cId="0" sldId="2147483656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2:06.998" v="14" actId="790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7-28T08:42:06.998" v="14" actId="79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2:06.998" v="14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08:42:06.998" v="14" actId="79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2:06.998" v="14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2:06.998" v="14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08:42:06.998" v="14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2:39.014" v="21" actId="790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7-28T08:42:39.014" v="21" actId="790"/>
            <ac:spMkLst>
              <pc:docMk/>
              <pc:sldMasterMk cId="0" sldId="2147483648"/>
              <pc:sldLayoutMk cId="0" sldId="2147483658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2:39.014" v="21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2:39.014" v="21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2:39.014" v="21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08:42:39.014" v="21" actId="790"/>
            <ac:spMkLst>
              <pc:docMk/>
              <pc:sldMasterMk cId="0" sldId="2147483648"/>
              <pc:sldLayoutMk cId="0" sldId="2147483658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2:44.217" v="22" actId="790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7-28T08:42:44.217" v="22" actId="79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2:44.217" v="22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2:44.217" v="22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2:44.217" v="22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08:42:44.217" v="22" actId="790"/>
            <ac:spMkLst>
              <pc:docMk/>
              <pc:sldMasterMk cId="0" sldId="2147483648"/>
              <pc:sldLayoutMk cId="0" sldId="2147483659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2:11.295" v="15" actId="790"/>
          <pc:sldLayoutMkLst>
            <pc:docMk/>
            <pc:sldMasterMk cId="0" sldId="2147483648"/>
            <pc:sldLayoutMk cId="0" sldId="2147483660"/>
          </pc:sldLayoutMkLst>
          <pc:spChg chg="mod">
            <ac:chgData name="Fake Test User" userId="SID-0" providerId="Test" clId="FakeClientId" dt="2021-07-28T08:42:11.295" v="15" actId="790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2:11.295" v="15" actId="790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08:42:11.295" v="15" actId="790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2:11.295" v="15" actId="790"/>
            <ac:spMkLst>
              <pc:docMk/>
              <pc:sldMasterMk cId="0" sldId="2147483648"/>
              <pc:sldLayoutMk cId="0" sldId="2147483660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2:11.295" v="15" actId="790"/>
            <ac:spMkLst>
              <pc:docMk/>
              <pc:sldMasterMk cId="0" sldId="2147483648"/>
              <pc:sldLayoutMk cId="0" sldId="2147483660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08:42:11.295" v="15" actId="790"/>
            <ac:spMkLst>
              <pc:docMk/>
              <pc:sldMasterMk cId="0" sldId="2147483648"/>
              <pc:sldLayoutMk cId="0" sldId="2147483660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2:15.326" v="16" actId="790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7-28T08:42:15.326" v="16" actId="79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2:15.326" v="16" actId="790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2:15.326" v="16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2:15.326" v="16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08:42:15.326" v="16" actId="790"/>
            <ac:spMkLst>
              <pc:docMk/>
              <pc:sldMasterMk cId="0" sldId="2147483648"/>
              <pc:sldLayoutMk cId="0" sldId="2147483661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2:24.358" v="18" actId="790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7-28T08:42:24.358" v="18" actId="79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2:24.358" v="18" actId="79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2:24.358" v="18" actId="790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2:24.358" v="18" actId="790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08:42:24.358" v="18" actId="790"/>
            <ac:spMkLst>
              <pc:docMk/>
              <pc:sldMasterMk cId="0" sldId="2147483648"/>
              <pc:sldLayoutMk cId="0" sldId="2147483663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2:19.967" v="17" actId="790"/>
          <pc:sldLayoutMkLst>
            <pc:docMk/>
            <pc:sldMasterMk cId="0" sldId="2147483648"/>
            <pc:sldLayoutMk cId="0" sldId="2147483666"/>
          </pc:sldLayoutMkLst>
          <pc:spChg chg="mod">
            <ac:chgData name="Fake Test User" userId="SID-0" providerId="Test" clId="FakeClientId" dt="2021-07-28T08:42:19.967" v="17" actId="790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08:42:19.967" v="17" actId="79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2:19.967" v="17" actId="790"/>
            <ac:spMkLst>
              <pc:docMk/>
              <pc:sldMasterMk cId="0" sldId="2147483648"/>
              <pc:sldLayoutMk cId="0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2:19.967" v="17" actId="790"/>
            <ac:spMkLst>
              <pc:docMk/>
              <pc:sldMasterMk cId="0" sldId="2147483648"/>
              <pc:sldLayoutMk cId="0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08:42:19.967" v="17" actId="790"/>
            <ac:spMkLst>
              <pc:docMk/>
              <pc:sldMasterMk cId="0" sldId="2147483648"/>
              <pc:sldLayoutMk cId="0" sldId="2147483666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08:42:19.967" v="17" actId="790"/>
            <ac:spMkLst>
              <pc:docMk/>
              <pc:sldMasterMk cId="0" sldId="2147483648"/>
              <pc:sldLayoutMk cId="0" sldId="2147483666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8T08:42:19.967" v="17" actId="790"/>
            <ac:spMkLst>
              <pc:docMk/>
              <pc:sldMasterMk cId="0" sldId="2147483648"/>
              <pc:sldLayoutMk cId="0" sldId="2147483666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8T08:42:19.967" v="17" actId="790"/>
            <ac:spMkLst>
              <pc:docMk/>
              <pc:sldMasterMk cId="0" sldId="2147483648"/>
              <pc:sldLayoutMk cId="0" sldId="2147483666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2:29.092" v="19" actId="790"/>
          <pc:sldLayoutMkLst>
            <pc:docMk/>
            <pc:sldMasterMk cId="0" sldId="2147483648"/>
            <pc:sldLayoutMk cId="0" sldId="2147483667"/>
          </pc:sldLayoutMkLst>
          <pc:spChg chg="mod">
            <ac:chgData name="Fake Test User" userId="SID-0" providerId="Test" clId="FakeClientId" dt="2021-07-28T08:42:29.092" v="19" actId="790"/>
            <ac:spMkLst>
              <pc:docMk/>
              <pc:sldMasterMk cId="0" sldId="2147483648"/>
              <pc:sldLayoutMk cId="0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08:42:29.092" v="19" actId="790"/>
            <ac:spMkLst>
              <pc:docMk/>
              <pc:sldMasterMk cId="0" sldId="2147483648"/>
              <pc:sldLayoutMk cId="0" sldId="2147483667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2:29.092" v="19" actId="790"/>
            <ac:spMkLst>
              <pc:docMk/>
              <pc:sldMasterMk cId="0" sldId="2147483648"/>
              <pc:sldLayoutMk cId="0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2:29.092" v="19" actId="790"/>
            <ac:spMkLst>
              <pc:docMk/>
              <pc:sldMasterMk cId="0" sldId="2147483648"/>
              <pc:sldLayoutMk cId="0" sldId="2147483667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08:42:29.092" v="19" actId="790"/>
            <ac:spMkLst>
              <pc:docMk/>
              <pc:sldMasterMk cId="0" sldId="2147483648"/>
              <pc:sldLayoutMk cId="0" sldId="2147483667"/>
              <ac:spMk id="8" creationId="{00000000-0000-0000-0000-000000000000}"/>
            </ac:spMkLst>
          </pc:spChg>
          <pc:spChg chg="mod">
            <ac:chgData name="Fake Test User" userId="SID-0" providerId="Test" clId="FakeClientId" dt="2021-07-28T08:42:29.092" v="19" actId="790"/>
            <ac:spMkLst>
              <pc:docMk/>
              <pc:sldMasterMk cId="0" sldId="2147483648"/>
              <pc:sldLayoutMk cId="0" sldId="2147483667"/>
              <ac:spMk id="9" creationId="{00000000-0000-0000-0000-000000000000}"/>
            </ac:spMkLst>
          </pc:spChg>
          <pc:spChg chg="mod">
            <ac:chgData name="Fake Test User" userId="SID-0" providerId="Test" clId="FakeClientId" dt="2021-07-28T08:42:29.092" v="19" actId="790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  <pc:spChg chg="mod">
            <ac:chgData name="Fake Test User" userId="SID-0" providerId="Test" clId="FakeClientId" dt="2021-07-28T08:42:29.092" v="19" actId="790"/>
            <ac:spMkLst>
              <pc:docMk/>
              <pc:sldMasterMk cId="0" sldId="2147483648"/>
              <pc:sldLayoutMk cId="0" sldId="2147483667"/>
              <ac:spMk id="11" creationId="{00000000-0000-0000-0000-000000000000}"/>
            </ac:spMkLst>
          </pc:spChg>
          <pc:spChg chg="mod">
            <ac:chgData name="Fake Test User" userId="SID-0" providerId="Test" clId="FakeClientId" dt="2021-07-28T08:42:29.092" v="19" actId="790"/>
            <ac:spMkLst>
              <pc:docMk/>
              <pc:sldMasterMk cId="0" sldId="2147483648"/>
              <pc:sldLayoutMk cId="0" sldId="2147483667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8T08:42:29.092" v="19" actId="790"/>
            <ac:spMkLst>
              <pc:docMk/>
              <pc:sldMasterMk cId="0" sldId="2147483648"/>
              <pc:sldLayoutMk cId="0" sldId="2147483667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08:42:33.092" v="20" actId="790"/>
          <pc:sldLayoutMkLst>
            <pc:docMk/>
            <pc:sldMasterMk cId="0" sldId="2147483648"/>
            <pc:sldLayoutMk cId="0" sldId="2147483668"/>
          </pc:sldLayoutMkLst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19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20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21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22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23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24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25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26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27" creationId="{00000000-0000-0000-0000-000000000000}"/>
            </ac:spMkLst>
          </pc:spChg>
          <pc:spChg chg="mod">
            <ac:chgData name="Fake Test User" userId="SID-0" providerId="Test" clId="FakeClientId" dt="2021-07-28T08:42:33.092" v="20" actId="790"/>
            <ac:spMkLst>
              <pc:docMk/>
              <pc:sldMasterMk cId="0" sldId="2147483648"/>
              <pc:sldLayoutMk cId="0" sldId="2147483668"/>
              <ac:spMk id="30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8522AF-6DF8-41A1-8FE7-3DCCE2FA91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1A808D-03A2-4C42-B871-E634CE42A8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4D77D-0A54-447E-BCCC-E6C402BA83BE}" type="datetimeFigureOut">
              <a:rPr lang="sv-SE" smtClean="0"/>
              <a:t>2021-07-28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71F690-EEBD-41C5-8FFA-F8882F99F2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7AC79DA-07FB-442F-9EDC-FEB1BD4214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E382F-EE06-4F3B-8C80-E023B78E5F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567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EADE-056F-43C1-BB61-D401A87E2A5F}" type="datetimeFigureOut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7B7FF-4A7E-4EB9-BC6D-3F7C6A728B81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557410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7B7FF-4A7E-4EB9-BC6D-3F7C6A728B8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511826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4.jpg" Id="rId2" /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5800" y="4106333"/>
            <a:ext cx="10394708" cy="58884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780" y="4702923"/>
            <a:ext cx="10394728" cy="682472"/>
          </a:xfrm>
        </p:spPr>
        <p:txBody>
          <a:bodyPr rtlCol="0"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E4429B-E13E-43A3-95D8-79D066BC759B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ihandsfigur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ihandsfigur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ihandsfigur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ihandsfigur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rtlCol="0" anchor="b">
            <a:normAutofit/>
          </a:bodyPr>
          <a:lstStyle>
            <a:lvl1pPr algn="r">
              <a:defRPr sz="8000"/>
            </a:lvl1pPr>
          </a:lstStyle>
          <a:p>
            <a:pPr rtl="0"/>
            <a:r>
              <a:rPr lang="sv-SE" noProof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 rtlCol="0"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C9D54989-F8A8-4ECE-8A13-E0EA3258C19E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sv-SE" noProof="0" smtClean="0"/>
              <a:pPr rtl="0"/>
              <a:t>‹#›</a:t>
            </a:fld>
            <a:endParaRPr lang="sv-SE" noProof="0"/>
          </a:p>
        </p:txBody>
      </p:sp>
      <p:sp>
        <p:nvSpPr>
          <p:cNvPr id="25" name="5-uddig stjärna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902" cy="3194903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779" y="4106333"/>
            <a:ext cx="10394729" cy="127360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B79555-0229-4038-BB17-C9807C4C9032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21732" y="685800"/>
            <a:ext cx="9525020" cy="2916704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half" idx="13" hasCustomPrompt="1"/>
          </p:nvPr>
        </p:nvSpPr>
        <p:spPr>
          <a:xfrm>
            <a:off x="1550264" y="3610032"/>
            <a:ext cx="8667956" cy="37776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4106334"/>
            <a:ext cx="10396882" cy="126825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95A07-81DA-43CC-AA69-A99E610225D3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3" name="Textruta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v-SE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v-SE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5800" y="1723854"/>
            <a:ext cx="10394707" cy="2511835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4247468"/>
            <a:ext cx="10394707" cy="114064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B2B8B-3A2A-45DE-BC0C-D3824896FFEC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685802" y="685800"/>
            <a:ext cx="10394706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56836-79A5-4157-B6D6-8CDE0789D506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ubrik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882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19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9184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20" name="Platshållare för bild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21" name="Platshållare för text 3"/>
          <p:cNvSpPr>
            <a:spLocks noGrp="1"/>
          </p:cNvSpPr>
          <p:nvPr>
            <p:ph type="body" sz="half" idx="18" hasCustomPrompt="1"/>
          </p:nvPr>
        </p:nvSpPr>
        <p:spPr>
          <a:xfrm>
            <a:off x="691840" y="4389287"/>
            <a:ext cx="3310128" cy="98529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22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23741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23" name="Platshållare för bild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24" name="Platshållare för text 3"/>
          <p:cNvSpPr>
            <a:spLocks noGrp="1"/>
          </p:cNvSpPr>
          <p:nvPr>
            <p:ph type="body" sz="half" idx="19" hasCustomPrompt="1"/>
          </p:nvPr>
        </p:nvSpPr>
        <p:spPr>
          <a:xfrm>
            <a:off x="4235999" y="4389286"/>
            <a:ext cx="3310128" cy="9853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2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768944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26" name="Platshållare för bild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27" name="Platshållare för text 3"/>
          <p:cNvSpPr>
            <a:spLocks noGrp="1"/>
          </p:cNvSpPr>
          <p:nvPr>
            <p:ph type="body" sz="half" idx="20" hasCustomPrompt="1"/>
          </p:nvPr>
        </p:nvSpPr>
        <p:spPr>
          <a:xfrm>
            <a:off x="7768819" y="4389284"/>
            <a:ext cx="3310128" cy="9853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18E2B3-2083-41AF-B2F2-D1E6009FAF39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11" name="Platshållare 2 för vertikal text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rtlCol="0" anchor="t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D47DFD-2F9E-4D04-B2B6-13A93C24A11A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815862" y="685800"/>
            <a:ext cx="2264646" cy="4688785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8" name="Platshållare 2 för vertikal text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rtlCol="0" anchor="t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F4380-50B9-4100-A4CA-D9D517E88874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2711A0-F1E1-4548-A5B4-AC110E53615F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4707" cy="3193487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85801" y="3742267"/>
            <a:ext cx="10394707" cy="16396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1EF77D-0F60-439C-AE33-6C725C2C5151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882" cy="1158140"/>
          </a:xfrm>
        </p:spPr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rtlCol="0" anchor="t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13" name="Platshållare för innehåll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rtlCol="0" anchor="t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47DDD9-E9F9-4280-9FC4-2D0F98541575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4707" cy="1158140"/>
          </a:xfrm>
        </p:spPr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918356" y="2063396"/>
            <a:ext cx="4856158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rtlCol="0" anchor="t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18191" y="2063396"/>
            <a:ext cx="4864491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3" name="Platshållare för innehåll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rtlCol="0" anchor="t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04B64-1752-4876-99C1-490DB72054EF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DEE983-AE5A-41ED-BC1F-11C8CB667102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93FE7-AE6B-4159-A7DD-DC56AD5708C2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3643" y="685800"/>
            <a:ext cx="4126860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sz="quarter" idx="13" hasCustomPrompt="1"/>
          </p:nvPr>
        </p:nvSpPr>
        <p:spPr>
          <a:xfrm>
            <a:off x="5046132" y="685800"/>
            <a:ext cx="6034375" cy="4688785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93642" y="2709052"/>
            <a:ext cx="4126861" cy="26655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8CD958-8F8A-40E4-B80A-C7317448C3A5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6345302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2709052"/>
            <a:ext cx="6345301" cy="23624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FB523C-A116-4A1C-8EC4-F33E1664CFC3}" type="datetime1">
              <a:rPr lang="sv-SE" noProof="0" smtClean="0"/>
              <a:t>2021-07-28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v-SE" noProof="0" smtClean="0"/>
              <a:t>‹#›</a:t>
            </a:fld>
            <a:endParaRPr lang="sv-SE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image" Target="/ppt/media/image34.jpg" Id="rId19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up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ktangulär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ihandsfigur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ktangulär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D44C1BB4-2F47-4FE9-A50D-2659E8A01DCD}" type="datetime1">
              <a:rPr lang="sv-SE" noProof="0" smtClean="0"/>
              <a:t>2021-07-28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22.jpeg" Id="rId2" /><Relationship Type="http://schemas.openxmlformats.org/officeDocument/2006/relationships/image" Target="/ppt/media/image13.jpeg" Id="rId1" /></Relationships>
</file>

<file path=ppt/theme/theme12.xml><?xml version="1.0" encoding="utf-8"?>
<a:theme xmlns:a="http://schemas.openxmlformats.org/drawingml/2006/main" name="Huvudevenemang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Main Event</ap:Template>
  <ap:TotalTime>3</ap:TotalTime>
  <ap:Words>1</ap:Words>
  <ap:PresentationFormat>Bredbild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ap:HeadingPairs>
  <ap:TitlesOfParts>
    <vt:vector baseType="lpstr" size="5">
      <vt:lpstr>Arial</vt:lpstr>
      <vt:lpstr>Calibri</vt:lpstr>
      <vt:lpstr>Impact</vt:lpstr>
      <vt:lpstr>Huvudevenemang</vt:lpstr>
      <vt:lpstr>PowerPoint-presentation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2014-09-12T02:11:01Z</dcterms:created>
  <dcterms:modified xsi:type="dcterms:W3CDTF">2021-07-28T08:43:30Z</dcterms:modified>
</cp:coreProperties>
</file>