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rtl="0"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0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B9A4C-E62B-4681-9036-046DDF98C3F2}" type="datetimeFigureOut">
              <a:rPr lang="sv-SE" smtClean="0"/>
              <a:t>2021-08-23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8A416-4DDB-4C29-B11F-DA27FFE0CB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428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noProof="0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4AF410-2FA5-437B-8C89-35D00CC1EBBD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d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65998" cy="682472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F2D0F8-A0A3-4780-BA06-2A01595559F2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4204820"/>
            <a:ext cx="10353761" cy="159218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82DC76-D972-4D26-9C9A-5685578F5E27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426812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04821"/>
            <a:ext cx="10353762" cy="158638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26D9C-B3BE-4D95-BB90-15D9A499A916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11" name="Textruta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v-SE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v-SE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650556"/>
            <a:ext cx="10353763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384C46-363C-4621-BB0D-E298709C682E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13794" y="2088319"/>
            <a:ext cx="3298956" cy="823305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8" name="Platshållare för text 3"/>
          <p:cNvSpPr>
            <a:spLocks noGrp="1"/>
          </p:cNvSpPr>
          <p:nvPr>
            <p:ph type="body" sz="half" idx="15" hasCustomPrompt="1"/>
          </p:nvPr>
        </p:nvSpPr>
        <p:spPr>
          <a:xfrm>
            <a:off x="913794" y="2911624"/>
            <a:ext cx="3298956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9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4878" y="2088320"/>
            <a:ext cx="3298558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6" hasCustomPrompt="1"/>
          </p:nvPr>
        </p:nvSpPr>
        <p:spPr>
          <a:xfrm>
            <a:off x="4444878" y="2911624"/>
            <a:ext cx="329982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088320"/>
            <a:ext cx="3291211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976346" y="2911624"/>
            <a:ext cx="329121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5A4F6B-EAD5-40EB-915C-B7F445CC16C8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kolum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9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13795" y="4195899"/>
            <a:ext cx="3298955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0" name="Platshållare för bild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1" name="Platshållare för text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772161"/>
            <a:ext cx="3298955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2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01" y="4195899"/>
            <a:ext cx="3298983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3" name="Platshållare för bild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4" name="Platshållare för text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72160"/>
            <a:ext cx="3300336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423" y="4195899"/>
            <a:ext cx="3289900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26" name="Platshållare för bild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27" name="Platshållare för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973298" y="4772161"/>
            <a:ext cx="3294258" cy="101903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BDF0D3-C616-44BE-BF9C-066F54DA8061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150A55-5386-4186-8AD5-E010C4E18C50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4" y="609599"/>
            <a:ext cx="7658705" cy="5181601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BEACE7-C0D2-4C3B-B1F0-EFB8C107A94A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93E4D4-B81C-4B7E-BE77-3F4157506E98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229244" y="3602038"/>
            <a:ext cx="9733512" cy="1500187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84EED8-ED0F-4974-B604-F1A899EFB919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913795" y="2088319"/>
            <a:ext cx="5106004" cy="3702881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73403" y="2088319"/>
            <a:ext cx="5094154" cy="3702881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B1A5B3-5F5D-40CF-B95B-38FD3548A9DD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141804" y="2088320"/>
            <a:ext cx="4879199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913795" y="2912232"/>
            <a:ext cx="5107208" cy="2878968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02003" y="2088320"/>
            <a:ext cx="4865554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172200" y="2912232"/>
            <a:ext cx="5095357" cy="2878968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0B94CF-58F6-4141-A2B4-AD10AA800CD2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C4BCC9-19A8-46A7-955F-993AFDB385C0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91A083-B070-404B-894A-32B81BAA6380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78064" y="609600"/>
            <a:ext cx="6189492" cy="5181600"/>
          </a:xfrm>
        </p:spPr>
        <p:txBody>
          <a:bodyPr rtlCol="0" anchor="ctr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7228" y="2971800"/>
            <a:ext cx="3932237" cy="2819399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6431AC-7BDB-4632-A7A6-534830A29C86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971800"/>
            <a:ext cx="5934950" cy="2819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2F699A-3D9C-4ABC-8ED5-C28E52E907B6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8E2CD78-8E43-418E-85C2-D2B76F603E8B}" type="datetime1">
              <a:rPr lang="sv-SE" noProof="0" smtClean="0"/>
              <a:t>2021-08-23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t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6</TotalTime>
  <Words>0</Words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2014-08-26T23:50:27Z</dcterms:created>
  <dcterms:modified xsi:type="dcterms:W3CDTF">2021-08-23T02:36:42Z</dcterms:modified>
</cp:coreProperties>
</file>