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84" autoAdjust="0"/>
    <p:restoredTop sz="94660"/>
  </p:normalViewPr>
  <p:slideViewPr>
    <p:cSldViewPr snapToGrid="0">
      <p:cViewPr varScale="1">
        <p:scale>
          <a:sx n="94" d="100"/>
          <a:sy n="94" d="100"/>
        </p:scale>
        <p:origin x="90" y="2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7CB97365-EBCA-4027-87D5-99FC1D4DF0BB}" type="datetimeFigureOut">
              <a:rPr lang="en-US" smtClean="0"/>
              <a:pPr eaLnBrk="1" latinLnBrk="0" hangingPunct="1"/>
              <a:t>9/16/2014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29E33-B620-47F9-BB04-8846C2A5AFCC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7CB97365-EBCA-4027-87D5-99FC1D4DF0BB}" type="datetimeFigureOut">
              <a:rPr lang="en-US" smtClean="0"/>
              <a:pPr eaLnBrk="1" latinLnBrk="0" hangingPunct="1"/>
              <a:t>9/16/2014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29E33-B620-47F9-BB04-8846C2A5AFCC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7CB97365-EBCA-4027-87D5-99FC1D4DF0BB}" type="datetimeFigureOut">
              <a:rPr lang="en-US" smtClean="0"/>
              <a:pPr eaLnBrk="1" latinLnBrk="0" hangingPunct="1"/>
              <a:t>9/16/2014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29E33-B620-47F9-BB04-8846C2A5AFCC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7CB97365-EBCA-4027-87D5-99FC1D4DF0BB}" type="datetimeFigureOut">
              <a:rPr lang="en-US" smtClean="0"/>
              <a:pPr eaLnBrk="1" latinLnBrk="0" hangingPunct="1"/>
              <a:t>9/16/2014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29E33-B620-47F9-BB04-8846C2A5AFCC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7CB97365-EBCA-4027-87D5-99FC1D4DF0BB}" type="datetimeFigureOut">
              <a:rPr lang="en-US" smtClean="0"/>
              <a:pPr eaLnBrk="1" latinLnBrk="0" hangingPunct="1"/>
              <a:t>9/16/2014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69E29E33-B620-47F9-BB04-8846C2A5AFCC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7CB97365-EBCA-4027-87D5-99FC1D4DF0BB}" type="datetimeFigureOut">
              <a:rPr lang="en-US" smtClean="0"/>
              <a:pPr eaLnBrk="1" latinLnBrk="0" hangingPunct="1"/>
              <a:t>9/16/2014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29E33-B620-47F9-BB04-8846C2A5AFCC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7CB97365-EBCA-4027-87D5-99FC1D4DF0BB}" type="datetimeFigureOut">
              <a:rPr lang="en-US" smtClean="0"/>
              <a:pPr eaLnBrk="1" latinLnBrk="0" hangingPunct="1"/>
              <a:t>9/16/2014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29E33-B620-47F9-BB04-8846C2A5AFCC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7CB97365-EBCA-4027-87D5-99FC1D4DF0BB}" type="datetimeFigureOut">
              <a:rPr lang="en-US" smtClean="0"/>
              <a:pPr eaLnBrk="1" latinLnBrk="0" hangingPunct="1"/>
              <a:t>9/16/2014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29E33-B620-47F9-BB04-8846C2A5AFCC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7CB97365-EBCA-4027-87D5-99FC1D4DF0BB}" type="datetimeFigureOut">
              <a:rPr lang="en-US" smtClean="0"/>
              <a:pPr eaLnBrk="1" latinLnBrk="0" hangingPunct="1"/>
              <a:t>9/16/2014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29E33-B620-47F9-BB04-8846C2A5AFCC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7CB97365-EBCA-4027-87D5-99FC1D4DF0BB}" type="datetimeFigureOut">
              <a:rPr lang="en-US" smtClean="0"/>
              <a:pPr eaLnBrk="1" latinLnBrk="0" hangingPunct="1"/>
              <a:t>9/16/2014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29E33-B620-47F9-BB04-8846C2A5AFCC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7CB97365-EBCA-4027-87D5-99FC1D4DF0BB}" type="datetimeFigureOut">
              <a:rPr lang="en-US" smtClean="0"/>
              <a:pPr eaLnBrk="1" latinLnBrk="0" hangingPunct="1"/>
              <a:t>9/16/2014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29E33-B620-47F9-BB04-8846C2A5AFCC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pPr eaLnBrk="1" latinLnBrk="0" hangingPunct="1"/>
            <a:fld id="{7CB97365-EBCA-4027-87D5-99FC1D4DF0BB}" type="datetimeFigureOut">
              <a:rPr lang="en-US" smtClean="0"/>
              <a:pPr eaLnBrk="1" latinLnBrk="0" hangingPunct="1"/>
              <a:t>9/16/2014</a:t>
            </a:fld>
            <a:endParaRPr lang="en-US">
              <a:solidFill>
                <a:schemeClr val="tx1">
                  <a:shade val="50000"/>
                </a:scheme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kumimoji="0" lang="en-US">
              <a:solidFill>
                <a:schemeClr val="tx1">
                  <a:shade val="50000"/>
                </a:schemeClr>
              </a:solidFill>
            </a:endParaRPr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69E29E33-B620-47F9-BB04-8846C2A5AFCC}" type="slidenum">
              <a:rPr kumimoji="0" lang="en-US" smtClean="0"/>
              <a:pPr eaLnBrk="1" latinLnBrk="0" hangingPunct="1"/>
              <a:t>‹#›</a:t>
            </a:fld>
            <a:endParaRPr kumimoji="0" lang="en-US" dirty="0">
              <a:solidFill>
                <a:schemeClr val="tx1">
                  <a:shade val="50000"/>
                </a:schemeClr>
              </a:solidFill>
            </a:endParaRPr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340317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Apex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0</TotalTime>
  <Words>0</Words>
  <Application>Microsoft Office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Book Antiqua</vt:lpstr>
      <vt:lpstr>Lucida Sans</vt:lpstr>
      <vt:lpstr>Wingdings</vt:lpstr>
      <vt:lpstr>Wingdings 2</vt:lpstr>
      <vt:lpstr>Wingdings 3</vt:lpstr>
      <vt:lpstr>Apex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 </dc:creator>
  <cp:lastModifiedBy> </cp:lastModifiedBy>
  <cp:revision>1</cp:revision>
  <dcterms:created xsi:type="dcterms:W3CDTF">2014-09-16T21:28:23Z</dcterms:created>
  <dcterms:modified xsi:type="dcterms:W3CDTF">2014-09-16T21:28:36Z</dcterms:modified>
</cp:coreProperties>
</file>