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BECBB-32B0-49E1-B230-0F7E933ECF5E}" type="datetimeFigureOut">
              <a:rPr lang="sv-SE" smtClean="0"/>
              <a:t>2021-08-23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8AE5E-A72F-438B-8B1A-65F3ACF3F4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48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233D6-74F4-4EC8-A604-9FF3488460D7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C53B68-C891-4A1C-BCDF-9F0F228027C5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2" name="Rektangulär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3" name="Rektangulär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4" name="Rektangulär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 rtlCol="0"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11" name="Rektangulär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mall för underrubrikformat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rtlCol="0"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sv-SE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ktangulär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0999"/>
            <a:ext cx="6172200" cy="5791201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EA14CB-3B63-457F-9A08-C29F94B7B854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F37D6-88A7-4219-99D0-3328F0E45701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4C9B0-15DB-4C65-A0F5-C5B21EAD1FA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13" name="Rektangulär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6" name="Rektangulär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5" name="Rektangulär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36456" y="4607510"/>
            <a:ext cx="7696200" cy="52378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4" name="Rektangulär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26128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701E7-4781-4350-91BE-D5880EB9592A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26128" y="1722438"/>
            <a:ext cx="4040188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26128" y="2438400"/>
            <a:ext cx="4040188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22438"/>
            <a:ext cx="4041775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45025" y="2438400"/>
            <a:ext cx="4041775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D4161-C30D-47DD-8BEA-0369D74F8BD8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13C9C-3DA1-4C6D-AEB1-FE161324236C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11" name="Rektangel med rundade hörn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8738F9-2100-4D87-B2C8-BCC35A1B4D98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ulär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12" name="Rektangel med rundade hörn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886200" y="685800"/>
            <a:ext cx="4572000" cy="525780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018F9D-6E22-44DB-A15C-B250957C5E1E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8" name="Rektangulär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9000" y="2971800"/>
            <a:ext cx="2298634" cy="1752600"/>
          </a:xfrm>
        </p:spPr>
        <p:txBody>
          <a:bodyPr rtlCol="0"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rtlCol="0"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F5DC94-4067-41B7-9511-274A0F62F574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2" name="Rektangulär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13" name="Rektangulär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1" name="Rektangulär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56289" y="5656556"/>
            <a:ext cx="7244736" cy="40171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rtlCol="0"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7" name="Rektangel med rundade hörn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01861610-B29C-4277-A8A4-40B7E337D5A3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sv-SE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ktangulär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potekar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6</ap:TotalTime>
  <ap:Words>0</ap:Words>
  <ap:PresentationFormat>Bildspel på skärmen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6">
      <vt:lpstr>Arial</vt:lpstr>
      <vt:lpstr>Book Antiqua</vt:lpstr>
      <vt:lpstr>Calibri</vt:lpstr>
      <vt:lpstr>Century Gothic</vt:lpstr>
      <vt:lpstr>Apotekare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2014-09-16T21:28:43Z</dcterms:created>
  <dcterms:modified xsi:type="dcterms:W3CDTF">2021-08-23T03:11:41Z</dcterms:modified>
</cp:coreProperties>
</file>