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6CD01-FC6A-43F3-A490-DFF709400B96}" type="datetimeFigureOut">
              <a:rPr lang="sv-SE" smtClean="0"/>
              <a:t>2021-08-23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09FDE-45E6-4EB5-B066-B73A0FA66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6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2CB4AA-6113-4F55-9E58-740E861E197E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up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up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ktangulär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16" name="Rektangulär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17" name="Rektangulär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71" name="Grup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ktangulär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6" name="Rektangulär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14" name="Rektangulär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73" name="Grup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ktangulär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79" name="Rektangulär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1" name="Rektangulär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sp>
            <p:nvSpPr>
              <p:cNvPr id="75" name="Rektangulär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76" name="Rektangulär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77" name="Rektangulär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</p:grpSp>
        <p:sp>
          <p:nvSpPr>
            <p:cNvPr id="45" name="Frihandsfigur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8" name="Frihandsfigur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9" name="Frihandsfigur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1" name="Frihandsfigur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2" name="Frihandsfigur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3" name="Sexhörning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4" name="Sexhörning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5" name="Sexhörning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6" name="Sexhörning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7" name="Sexhörning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8" name="Frihandsfigur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9" name="Sexhörning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0" name="Sexhörning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1" name="Sexhörning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2" name="Sexhörning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3" name="Sexhörning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4" name="Sexhörning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5" name="Sexhörning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6" name="Sexhörning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7" name="Sexhörning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8" name="Frihandsfigur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9" name="Frihandsfigur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</p:grpSp>
      <p:sp>
        <p:nvSpPr>
          <p:cNvPr id="46" name="Rektangulär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47" name="Rektangulär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rtlCol="0" anchor="b"/>
          <a:lstStyle>
            <a:lvl1pPr algn="l">
              <a:defRPr sz="2400"/>
            </a:lvl1pPr>
          </a:lstStyle>
          <a:p>
            <a:pPr rtl="0"/>
            <a:fld id="{5293F25A-64C4-4D05-917D-229F31781444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50" name="Rektangulär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89" name="Rektangulär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rtlCol="0" anchor="ctr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1053296" y="1030147"/>
            <a:ext cx="5423704" cy="4780344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B8E008-A2B6-4CA8-9B59-25F98175AE81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37A8D4-7C81-414A-A3B7-72CE5FAD3C18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258645" y="4267200"/>
            <a:ext cx="6637467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FF587B-017F-4F00-9C05-A3AA47C95C78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8AE56B-99B2-4AA9-AA2F-D8516630B619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 hasCustomPrompt="1"/>
          </p:nvPr>
        </p:nvSpPr>
        <p:spPr>
          <a:xfrm>
            <a:off x="1042416" y="2313432"/>
            <a:ext cx="3419856" cy="3493008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4" hasCustomPrompt="1"/>
          </p:nvPr>
        </p:nvSpPr>
        <p:spPr>
          <a:xfrm>
            <a:off x="4645152" y="2313431"/>
            <a:ext cx="3419856" cy="3493008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412111" y="2316009"/>
            <a:ext cx="3057148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1041721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011837" y="2316010"/>
            <a:ext cx="3055717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4645152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218E21-5806-4267-895A-EA42DFFB1413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3A92CD-BE83-4330-A483-59A38C602DFB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56FB74-3404-4447-9F48-9B53DB53078F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up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up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ktangulär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5" name="Rektangulär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6" name="Rektangulär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73" name="Grup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ktangulär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2" name="Rektangulär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3" name="Rektangulär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74" name="Grup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ktangulär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79" name="Rektangulär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0" name="Rektangulär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sp>
            <p:nvSpPr>
              <p:cNvPr id="75" name="Rektangulär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76" name="Rektangulär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77" name="Rektangulär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</p:grpSp>
        <p:sp>
          <p:nvSpPr>
            <p:cNvPr id="47" name="Frihandsfigur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8" name="Frihandsfigur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9" name="Frihandsfigur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0" name="Frihandsfigur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1" name="Frihandsfigur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2" name="Sexhörning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3" name="Sexhörning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4" name="Sexhörning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5" name="Sexhörning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6" name="Sexhörning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9" name="Frihandsfigur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0" name="Sexhörning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2" name="Sexhörning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3" name="Sexhörning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4" name="Sexhörning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5" name="Sexhörning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6" name="Sexhörning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7" name="Sexhörning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8" name="Sexhörning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9" name="Sexhörning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70" name="Frihandsfigur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71" name="Frihandsfigur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</p:grpSp>
      <p:sp>
        <p:nvSpPr>
          <p:cNvPr id="46" name="Rektangulär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57" name="Rektangulär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BDF67-70D9-4694-A8AA-0320FC98C05C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  <p:sp>
        <p:nvSpPr>
          <p:cNvPr id="58" name="Rektangulär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145894" y="856527"/>
            <a:ext cx="3090440" cy="5150734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1" name="Rektangulär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4736592" y="4136994"/>
            <a:ext cx="3298784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up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up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ktangulär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8" name="Rektangulär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9" name="Rektangulär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76" name="Grup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ktangulär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5" name="Rektangulär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6" name="Rektangulär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77" name="Grup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ktangulär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2" name="Rektangulär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83" name="Rektangulär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sp>
            <p:nvSpPr>
              <p:cNvPr id="78" name="Rektangulär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79" name="Rektangulär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80" name="Rektangulär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</p:grpSp>
        <p:sp>
          <p:nvSpPr>
            <p:cNvPr id="46" name="Frihandsfigur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7" name="Frihandsfigur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8" name="Frihandsfigur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9" name="Frihandsfigur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0" name="Frihandsfigur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1" name="Sexhörning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2" name="Sexhörning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0" name="Sexhörning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1" name="Sexhörning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2" name="Sexhörning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3" name="Frihandsfigur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4" name="Sexhörning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5" name="Sexhörning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6" name="Sexhörning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7" name="Sexhörning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8" name="Sexhörning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9" name="Sexhörning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70" name="Sexhörning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71" name="Sexhörning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72" name="Sexhörning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73" name="Frihandsfigur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74" name="Frihandsfigur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</p:grpSp>
      <p:sp>
        <p:nvSpPr>
          <p:cNvPr id="94" name="Rektangulär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01" name="Rektangulär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02" name="Rektangulär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05" name="Rektangulär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1005208" y="693795"/>
            <a:ext cx="3359623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4734630" y="4133088"/>
            <a:ext cx="3300573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D01F29-AE91-49CF-9F0D-93BD9A0B3DDE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up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up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ktangulär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14" name="Rektangulär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15" name="Rektangulär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102" name="Grup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ktangulär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11" name="Rektangulär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12" name="Rektangulär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grpSp>
            <p:nvGrpSpPr>
              <p:cNvPr id="103" name="Grup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ktangulär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08" name="Rektangulär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  <p:sp>
              <p:nvSpPr>
                <p:cNvPr id="109" name="Rektangulär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sv-SE" noProof="0"/>
                </a:p>
              </p:txBody>
            </p:sp>
          </p:grpSp>
          <p:sp>
            <p:nvSpPr>
              <p:cNvPr id="104" name="Rektangulär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105" name="Rektangulär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  <p:sp>
            <p:nvSpPr>
              <p:cNvPr id="106" name="Rektangulär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v-SE" noProof="0"/>
              </a:p>
            </p:txBody>
          </p:sp>
        </p:grpSp>
        <p:sp>
          <p:nvSpPr>
            <p:cNvPr id="44" name="Frihandsfigur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5" name="Frihandsfigur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6" name="Frihandsfigur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7" name="Frihandsfigur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49" name="Frihandsfigur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0" name="Sexhörning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1" name="Sexhörning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2" name="Sexhörning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3" name="Sexhörning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4" name="Sexhörning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5" name="Frihandsfigur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6" name="Sexhörning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7" name="Sexhörning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8" name="Sexhörning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59" name="Sexhörning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60" name="Sexhörning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95" name="Sexhörning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96" name="Sexhörning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97" name="Sexhörning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98" name="Sexhörning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99" name="Frihandsfigur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  <p:sp>
          <p:nvSpPr>
            <p:cNvPr id="100" name="Frihandsfigur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/>
            </a:p>
          </p:txBody>
        </p:sp>
      </p:grpSp>
      <p:sp>
        <p:nvSpPr>
          <p:cNvPr id="66" name="Rektangulär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70" name="Rektangulär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71" name="Rektangulär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BA321EF9-CCCA-44DD-8FFF-0C5141B42AEF}" type="datetime4">
              <a:rPr lang="sv-SE" noProof="0" smtClean="0"/>
              <a:t>23 augusti 2021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8B37D5FE-740C-46F5-801A-FA5477D9711F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57D9F0-EE69-4312-BA3C-DF920377C3F7}" type="datetime4">
              <a:rPr lang="sv-SE" smtClean="0"/>
              <a:t>23 augusti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10</ap:TotalTime>
  <ap:Words>2</ap:Words>
  <ap:PresentationFormat>Bildspel på skärmen (4:3)</ap:PresentationFormat>
  <ap:Paragraphs>2</ap:Paragraphs>
  <ap:Slides>1</ap:Slides>
  <ap:Notes>0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Austin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2021-08-23T02:46:27Z</dcterms:modified>
</cp:coreProperties>
</file>