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2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3126" y="96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18T02:38:03.159" v="55" actId="790"/>
      <pc:docMkLst>
        <pc:docMk/>
      </pc:docMkLst>
      <pc:sldChg chg="modSp mod modNotes">
        <pc:chgData name="Fake Test User" userId="SID-0" providerId="Test" clId="FakeClientId" dt="2021-08-18T02:38:03.159" v="55" actId="790"/>
        <pc:sldMkLst>
          <pc:docMk/>
          <pc:sldMk cId="3953349126" sldId="256"/>
        </pc:sldMkLst>
        <pc:spChg chg="mod">
          <ac:chgData name="Fake Test User" userId="SID-0" providerId="Test" clId="FakeClientId" dt="2021-08-18T02:19:10.357" v="1" actId="790"/>
          <ac:spMkLst>
            <pc:docMk/>
            <pc:sldMk cId="3953349126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18T02:19:10.357" v="1" actId="790"/>
          <ac:spMkLst>
            <pc:docMk/>
            <pc:sldMk cId="3953349126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18T02:37:37.488" v="52" actId="790"/>
        <pc:sldMasterMkLst>
          <pc:docMk/>
          <pc:sldMasterMk cId="0" sldId="2147483660"/>
        </pc:sldMasterMkLst>
        <pc:spChg chg="mod">
          <ac:chgData name="Fake Test User" userId="SID-0" providerId="Test" clId="FakeClientId" dt="2021-08-18T02:36:36.472" v="30" actId="790"/>
          <ac:spMkLst>
            <pc:docMk/>
            <pc:sldMasterMk cId="0" sldId="2147483660"/>
            <ac:spMk id="3" creationId="{00000000-0000-0000-0000-000000000000}"/>
          </ac:spMkLst>
        </pc:spChg>
        <pc:spChg chg="mod">
          <ac:chgData name="Fake Test User" userId="SID-0" providerId="Test" clId="FakeClientId" dt="2021-08-18T02:36:36.472" v="30" actId="790"/>
          <ac:spMkLst>
            <pc:docMk/>
            <pc:sldMasterMk cId="0" sldId="2147483660"/>
            <ac:spMk id="8" creationId="{00000000-0000-0000-0000-000000000000}"/>
          </ac:spMkLst>
        </pc:spChg>
        <pc:spChg chg="mod">
          <ac:chgData name="Fake Test User" userId="SID-0" providerId="Test" clId="FakeClientId" dt="2021-08-18T02:36:36.472" v="30" actId="790"/>
          <ac:spMkLst>
            <pc:docMk/>
            <pc:sldMasterMk cId="0" sldId="2147483660"/>
            <ac:spMk id="9" creationId="{00000000-0000-0000-0000-000000000000}"/>
          </ac:spMkLst>
        </pc:spChg>
        <pc:spChg chg="mod">
          <ac:chgData name="Fake Test User" userId="SID-0" providerId="Test" clId="FakeClientId" dt="2021-08-18T02:36:36.472" v="30" actId="790"/>
          <ac:spMkLst>
            <pc:docMk/>
            <pc:sldMasterMk cId="0" sldId="2147483660"/>
            <ac:spMk id="13" creationId="{00000000-0000-0000-0000-000000000000}"/>
          </ac:spMkLst>
        </pc:spChg>
        <pc:spChg chg="mod">
          <ac:chgData name="Fake Test User" userId="SID-0" providerId="Test" clId="FakeClientId" dt="2021-08-18T02:36:36.472" v="30" actId="790"/>
          <ac:spMkLst>
            <pc:docMk/>
            <pc:sldMasterMk cId="0" sldId="2147483660"/>
            <ac:spMk id="14" creationId="{00000000-0000-0000-0000-000000000000}"/>
          </ac:spMkLst>
        </pc:spChg>
        <pc:spChg chg="mod">
          <ac:chgData name="Fake Test User" userId="SID-0" providerId="Test" clId="FakeClientId" dt="2021-08-18T02:36:36.472" v="30" actId="790"/>
          <ac:spMkLst>
            <pc:docMk/>
            <pc:sldMasterMk cId="0" sldId="2147483660"/>
            <ac:spMk id="22" creationId="{00000000-0000-0000-0000-000000000000}"/>
          </ac:spMkLst>
        </pc:spChg>
        <pc:spChg chg="mod">
          <ac:chgData name="Fake Test User" userId="SID-0" providerId="Test" clId="FakeClientId" dt="2021-08-18T02:36:36.472" v="30" actId="790"/>
          <ac:spMkLst>
            <pc:docMk/>
            <pc:sldMasterMk cId="0" sldId="2147483660"/>
            <ac:spMk id="23" creationId="{00000000-0000-0000-0000-000000000000}"/>
          </ac:spMkLst>
        </pc:spChg>
        <pc:sldLayoutChg chg="modSp mod">
          <pc:chgData name="Fake Test User" userId="SID-0" providerId="Test" clId="FakeClientId" dt="2021-08-18T02:36:42.175" v="32" actId="790"/>
          <pc:sldLayoutMkLst>
            <pc:docMk/>
            <pc:sldMasterMk cId="0" sldId="2147483660"/>
            <pc:sldLayoutMk cId="0" sldId="2147483661"/>
          </pc:sldLayoutMkLst>
          <pc:spChg chg="mod">
            <ac:chgData name="Fake Test User" userId="SID-0" providerId="Test" clId="FakeClientId" dt="2021-08-18T02:36:42.175" v="32" actId="790"/>
            <ac:spMkLst>
              <pc:docMk/>
              <pc:sldMasterMk cId="0" sldId="2147483660"/>
              <pc:sldLayoutMk cId="0" sldId="2147483661"/>
              <ac:spMk id="7" creationId="{00000000-0000-0000-0000-000000000000}"/>
            </ac:spMkLst>
          </pc:spChg>
          <pc:spChg chg="mod">
            <ac:chgData name="Fake Test User" userId="SID-0" providerId="Test" clId="FakeClientId" dt="2021-08-18T02:36:42.175" v="32" actId="790"/>
            <ac:spMkLst>
              <pc:docMk/>
              <pc:sldMasterMk cId="0" sldId="2147483660"/>
              <pc:sldLayoutMk cId="0" sldId="2147483661"/>
              <ac:spMk id="8" creationId="{00000000-0000-0000-0000-000000000000}"/>
            </ac:spMkLst>
          </pc:spChg>
          <pc:spChg chg="mod">
            <ac:chgData name="Fake Test User" userId="SID-0" providerId="Test" clId="FakeClientId" dt="2021-08-18T02:36:42.175" v="32" actId="790"/>
            <ac:spMkLst>
              <pc:docMk/>
              <pc:sldMasterMk cId="0" sldId="2147483660"/>
              <pc:sldLayoutMk cId="0" sldId="2147483661"/>
              <ac:spMk id="9" creationId="{00000000-0000-0000-0000-000000000000}"/>
            </ac:spMkLst>
          </pc:spChg>
          <pc:spChg chg="mod">
            <ac:chgData name="Fake Test User" userId="SID-0" providerId="Test" clId="FakeClientId" dt="2021-08-18T02:36:42.175" v="32" actId="790"/>
            <ac:spMkLst>
              <pc:docMk/>
              <pc:sldMasterMk cId="0" sldId="2147483660"/>
              <pc:sldLayoutMk cId="0" sldId="2147483661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8T02:36:42.175" v="32" actId="790"/>
            <ac:spMkLst>
              <pc:docMk/>
              <pc:sldMasterMk cId="0" sldId="2147483660"/>
              <pc:sldLayoutMk cId="0" sldId="2147483661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8T02:36:42.175" v="32" actId="790"/>
            <ac:spMkLst>
              <pc:docMk/>
              <pc:sldMasterMk cId="0" sldId="2147483660"/>
              <pc:sldLayoutMk cId="0" sldId="2147483661"/>
              <ac:spMk id="12" creationId="{00000000-0000-0000-0000-000000000000}"/>
            </ac:spMkLst>
          </pc:spChg>
          <pc:spChg chg="mod">
            <ac:chgData name="Fake Test User" userId="SID-0" providerId="Test" clId="FakeClientId" dt="2021-08-18T02:36:42.175" v="32" actId="790"/>
            <ac:spMkLst>
              <pc:docMk/>
              <pc:sldMasterMk cId="0" sldId="2147483660"/>
              <pc:sldLayoutMk cId="0" sldId="2147483661"/>
              <ac:spMk id="13" creationId="{00000000-0000-0000-0000-000000000000}"/>
            </ac:spMkLst>
          </pc:spChg>
          <pc:spChg chg="mod">
            <ac:chgData name="Fake Test User" userId="SID-0" providerId="Test" clId="FakeClientId" dt="2021-08-18T02:36:42.175" v="32" actId="790"/>
            <ac:spMkLst>
              <pc:docMk/>
              <pc:sldMasterMk cId="0" sldId="2147483660"/>
              <pc:sldLayoutMk cId="0" sldId="2147483661"/>
              <ac:spMk id="17" creationId="{00000000-0000-0000-0000-000000000000}"/>
            </ac:spMkLst>
          </pc:spChg>
          <pc:spChg chg="mod">
            <ac:chgData name="Fake Test User" userId="SID-0" providerId="Test" clId="FakeClientId" dt="2021-08-18T02:36:42.175" v="32" actId="790"/>
            <ac:spMkLst>
              <pc:docMk/>
              <pc:sldMasterMk cId="0" sldId="2147483660"/>
              <pc:sldLayoutMk cId="0" sldId="2147483661"/>
              <ac:spMk id="28" creationId="{00000000-0000-0000-0000-000000000000}"/>
            </ac:spMkLst>
          </pc:spChg>
          <pc:spChg chg="mod">
            <ac:chgData name="Fake Test User" userId="SID-0" providerId="Test" clId="FakeClientId" dt="2021-08-18T02:36:42.175" v="32" actId="790"/>
            <ac:spMkLst>
              <pc:docMk/>
              <pc:sldMasterMk cId="0" sldId="2147483660"/>
              <pc:sldLayoutMk cId="0" sldId="2147483661"/>
              <ac:spMk id="2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8T02:36:47.269" v="34" actId="790"/>
          <pc:sldLayoutMkLst>
            <pc:docMk/>
            <pc:sldMasterMk cId="0" sldId="2147483660"/>
            <pc:sldLayoutMk cId="0" sldId="2147483662"/>
          </pc:sldLayoutMkLst>
          <pc:spChg chg="mod">
            <ac:chgData name="Fake Test User" userId="SID-0" providerId="Test" clId="FakeClientId" dt="2021-08-18T02:36:47.269" v="34" actId="790"/>
            <ac:spMkLst>
              <pc:docMk/>
              <pc:sldMasterMk cId="0" sldId="2147483660"/>
              <pc:sldLayoutMk cId="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21-08-18T02:36:47.269" v="34" actId="790"/>
            <ac:spMkLst>
              <pc:docMk/>
              <pc:sldMasterMk cId="0" sldId="2147483660"/>
              <pc:sldLayoutMk cId="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21-08-18T02:36:47.269" v="34" actId="790"/>
            <ac:spMkLst>
              <pc:docMk/>
              <pc:sldMasterMk cId="0" sldId="2147483660"/>
              <pc:sldLayoutMk cId="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21-08-18T02:36:47.269" v="34" actId="790"/>
            <ac:spMkLst>
              <pc:docMk/>
              <pc:sldMasterMk cId="0" sldId="2147483660"/>
              <pc:sldLayoutMk cId="0" sldId="2147483662"/>
              <ac:spMk id="6" creationId="{00000000-0000-0000-0000-000000000000}"/>
            </ac:spMkLst>
          </pc:spChg>
          <pc:spChg chg="mod">
            <ac:chgData name="Fake Test User" userId="SID-0" providerId="Test" clId="FakeClientId" dt="2021-08-18T02:36:47.269" v="34" actId="790"/>
            <ac:spMkLst>
              <pc:docMk/>
              <pc:sldMasterMk cId="0" sldId="2147483660"/>
              <pc:sldLayoutMk cId="0" sldId="2147483662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8T02:36:51.878" v="36" actId="790"/>
          <pc:sldLayoutMkLst>
            <pc:docMk/>
            <pc:sldMasterMk cId="0" sldId="2147483660"/>
            <pc:sldLayoutMk cId="0" sldId="2147483663"/>
          </pc:sldLayoutMkLst>
          <pc:spChg chg="mod">
            <ac:chgData name="Fake Test User" userId="SID-0" providerId="Test" clId="FakeClientId" dt="2021-08-18T02:36:51.878" v="36" actId="790"/>
            <ac:spMkLst>
              <pc:docMk/>
              <pc:sldMasterMk cId="0" sldId="2147483660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18T02:36:51.878" v="36" actId="790"/>
            <ac:spMkLst>
              <pc:docMk/>
              <pc:sldMasterMk cId="0" sldId="2147483660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18T02:36:51.878" v="36" actId="790"/>
            <ac:spMkLst>
              <pc:docMk/>
              <pc:sldMasterMk cId="0" sldId="2147483660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18T02:36:51.878" v="36" actId="790"/>
            <ac:spMkLst>
              <pc:docMk/>
              <pc:sldMasterMk cId="0" sldId="2147483660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18T02:36:51.878" v="36" actId="790"/>
            <ac:spMkLst>
              <pc:docMk/>
              <pc:sldMasterMk cId="0" sldId="2147483660"/>
              <pc:sldLayoutMk cId="0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21-08-18T02:36:51.878" v="36" actId="790"/>
            <ac:spMkLst>
              <pc:docMk/>
              <pc:sldMasterMk cId="0" sldId="2147483660"/>
              <pc:sldLayoutMk cId="0" sldId="2147483663"/>
              <ac:spMk id="7" creationId="{00000000-0000-0000-0000-000000000000}"/>
            </ac:spMkLst>
          </pc:spChg>
          <pc:spChg chg="mod">
            <ac:chgData name="Fake Test User" userId="SID-0" providerId="Test" clId="FakeClientId" dt="2021-08-18T02:36:51.878" v="36" actId="790"/>
            <ac:spMkLst>
              <pc:docMk/>
              <pc:sldMasterMk cId="0" sldId="2147483660"/>
              <pc:sldLayoutMk cId="0" sldId="2147483663"/>
              <ac:spMk id="8" creationId="{00000000-0000-0000-0000-000000000000}"/>
            </ac:spMkLst>
          </pc:spChg>
          <pc:spChg chg="mod">
            <ac:chgData name="Fake Test User" userId="SID-0" providerId="Test" clId="FakeClientId" dt="2021-08-18T02:36:51.878" v="36" actId="790"/>
            <ac:spMkLst>
              <pc:docMk/>
              <pc:sldMasterMk cId="0" sldId="2147483660"/>
              <pc:sldLayoutMk cId="0" sldId="2147483663"/>
              <ac:spMk id="9" creationId="{00000000-0000-0000-0000-000000000000}"/>
            </ac:spMkLst>
          </pc:spChg>
          <pc:spChg chg="mod">
            <ac:chgData name="Fake Test User" userId="SID-0" providerId="Test" clId="FakeClientId" dt="2021-08-18T02:36:51.878" v="36" actId="790"/>
            <ac:spMkLst>
              <pc:docMk/>
              <pc:sldMasterMk cId="0" sldId="2147483660"/>
              <pc:sldLayoutMk cId="0" sldId="2147483663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8T02:36:51.878" v="36" actId="790"/>
            <ac:spMkLst>
              <pc:docMk/>
              <pc:sldMasterMk cId="0" sldId="2147483660"/>
              <pc:sldLayoutMk cId="0" sldId="2147483663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8T02:36:59.394" v="38" actId="790"/>
          <pc:sldLayoutMkLst>
            <pc:docMk/>
            <pc:sldMasterMk cId="0" sldId="2147483660"/>
            <pc:sldLayoutMk cId="0" sldId="2147483664"/>
          </pc:sldLayoutMkLst>
          <pc:spChg chg="mod">
            <ac:chgData name="Fake Test User" userId="SID-0" providerId="Test" clId="FakeClientId" dt="2021-08-18T02:36:59.394" v="38" actId="790"/>
            <ac:spMkLst>
              <pc:docMk/>
              <pc:sldMasterMk cId="0" sldId="2147483660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8-18T02:36:59.394" v="38" actId="790"/>
            <ac:spMkLst>
              <pc:docMk/>
              <pc:sldMasterMk cId="0" sldId="2147483660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18T02:36:59.394" v="38" actId="790"/>
            <ac:spMkLst>
              <pc:docMk/>
              <pc:sldMasterMk cId="0" sldId="2147483660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18T02:36:59.394" v="38" actId="790"/>
            <ac:spMkLst>
              <pc:docMk/>
              <pc:sldMasterMk cId="0" sldId="2147483660"/>
              <pc:sldLayoutMk cId="0" sldId="2147483664"/>
              <ac:spMk id="7" creationId="{00000000-0000-0000-0000-000000000000}"/>
            </ac:spMkLst>
          </pc:spChg>
          <pc:spChg chg="mod">
            <ac:chgData name="Fake Test User" userId="SID-0" providerId="Test" clId="FakeClientId" dt="2021-08-18T02:36:59.394" v="38" actId="790"/>
            <ac:spMkLst>
              <pc:docMk/>
              <pc:sldMasterMk cId="0" sldId="2147483660"/>
              <pc:sldLayoutMk cId="0" sldId="2147483664"/>
              <ac:spMk id="9" creationId="{00000000-0000-0000-0000-000000000000}"/>
            </ac:spMkLst>
          </pc:spChg>
          <pc:spChg chg="mod">
            <ac:chgData name="Fake Test User" userId="SID-0" providerId="Test" clId="FakeClientId" dt="2021-08-18T02:36:59.394" v="38" actId="790"/>
            <ac:spMkLst>
              <pc:docMk/>
              <pc:sldMasterMk cId="0" sldId="2147483660"/>
              <pc:sldLayoutMk cId="0" sldId="2147483664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8T02:37:04.159" v="40" actId="790"/>
          <pc:sldLayoutMkLst>
            <pc:docMk/>
            <pc:sldMasterMk cId="0" sldId="2147483660"/>
            <pc:sldLayoutMk cId="0" sldId="2147483665"/>
          </pc:sldLayoutMkLst>
          <pc:spChg chg="mod">
            <ac:chgData name="Fake Test User" userId="SID-0" providerId="Test" clId="FakeClientId" dt="2021-08-18T02:37:04.159" v="40" actId="790"/>
            <ac:spMkLst>
              <pc:docMk/>
              <pc:sldMasterMk cId="0" sldId="2147483660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8-18T02:37:04.159" v="40" actId="790"/>
            <ac:spMkLst>
              <pc:docMk/>
              <pc:sldMasterMk cId="0" sldId="2147483660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18T02:37:04.159" v="40" actId="790"/>
            <ac:spMkLst>
              <pc:docMk/>
              <pc:sldMasterMk cId="0" sldId="2147483660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8-18T02:37:04.159" v="40" actId="790"/>
            <ac:spMkLst>
              <pc:docMk/>
              <pc:sldMasterMk cId="0" sldId="2147483660"/>
              <pc:sldLayoutMk cId="0" sldId="2147483665"/>
              <ac:spMk id="7" creationId="{00000000-0000-0000-0000-000000000000}"/>
            </ac:spMkLst>
          </pc:spChg>
          <pc:spChg chg="mod">
            <ac:chgData name="Fake Test User" userId="SID-0" providerId="Test" clId="FakeClientId" dt="2021-08-18T02:37:04.159" v="40" actId="790"/>
            <ac:spMkLst>
              <pc:docMk/>
              <pc:sldMasterMk cId="0" sldId="2147483660"/>
              <pc:sldLayoutMk cId="0" sldId="2147483665"/>
              <ac:spMk id="8" creationId="{00000000-0000-0000-0000-000000000000}"/>
            </ac:spMkLst>
          </pc:spChg>
          <pc:spChg chg="mod">
            <ac:chgData name="Fake Test User" userId="SID-0" providerId="Test" clId="FakeClientId" dt="2021-08-18T02:37:04.159" v="40" actId="790"/>
            <ac:spMkLst>
              <pc:docMk/>
              <pc:sldMasterMk cId="0" sldId="2147483660"/>
              <pc:sldLayoutMk cId="0" sldId="2147483665"/>
              <ac:spMk id="9" creationId="{00000000-0000-0000-0000-000000000000}"/>
            </ac:spMkLst>
          </pc:spChg>
          <pc:spChg chg="mod">
            <ac:chgData name="Fake Test User" userId="SID-0" providerId="Test" clId="FakeClientId" dt="2021-08-18T02:37:04.159" v="40" actId="790"/>
            <ac:spMkLst>
              <pc:docMk/>
              <pc:sldMasterMk cId="0" sldId="2147483660"/>
              <pc:sldLayoutMk cId="0" sldId="2147483665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8T02:37:04.159" v="40" actId="790"/>
            <ac:spMkLst>
              <pc:docMk/>
              <pc:sldMasterMk cId="0" sldId="2147483660"/>
              <pc:sldLayoutMk cId="0" sldId="2147483665"/>
              <ac:spMk id="1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8T02:37:09.816" v="42" actId="790"/>
          <pc:sldLayoutMkLst>
            <pc:docMk/>
            <pc:sldMasterMk cId="0" sldId="2147483660"/>
            <pc:sldLayoutMk cId="0" sldId="2147483666"/>
          </pc:sldLayoutMkLst>
          <pc:spChg chg="mod">
            <ac:chgData name="Fake Test User" userId="SID-0" providerId="Test" clId="FakeClientId" dt="2021-08-18T02:37:09.816" v="42" actId="790"/>
            <ac:spMkLst>
              <pc:docMk/>
              <pc:sldMasterMk cId="0" sldId="2147483660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18T02:37:09.816" v="42" actId="790"/>
            <ac:spMkLst>
              <pc:docMk/>
              <pc:sldMasterMk cId="0" sldId="2147483660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8-18T02:37:09.816" v="42" actId="790"/>
            <ac:spMkLst>
              <pc:docMk/>
              <pc:sldMasterMk cId="0" sldId="2147483660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18T02:37:09.816" v="42" actId="790"/>
            <ac:spMkLst>
              <pc:docMk/>
              <pc:sldMasterMk cId="0" sldId="2147483660"/>
              <pc:sldLayoutMk cId="0" sldId="2147483666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8T02:37:15.237" v="44" actId="790"/>
          <pc:sldLayoutMkLst>
            <pc:docMk/>
            <pc:sldMasterMk cId="0" sldId="2147483660"/>
            <pc:sldLayoutMk cId="0" sldId="2147483667"/>
          </pc:sldLayoutMkLst>
          <pc:spChg chg="mod">
            <ac:chgData name="Fake Test User" userId="SID-0" providerId="Test" clId="FakeClientId" dt="2021-08-18T02:37:15.237" v="44" actId="790"/>
            <ac:spMkLst>
              <pc:docMk/>
              <pc:sldMasterMk cId="0" sldId="2147483660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18T02:37:15.237" v="44" actId="790"/>
            <ac:spMkLst>
              <pc:docMk/>
              <pc:sldMasterMk cId="0" sldId="2147483660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18T02:37:15.237" v="44" actId="790"/>
            <ac:spMkLst>
              <pc:docMk/>
              <pc:sldMasterMk cId="0" sldId="2147483660"/>
              <pc:sldLayoutMk cId="0" sldId="214748366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8T02:37:21.159" v="46" actId="790"/>
          <pc:sldLayoutMkLst>
            <pc:docMk/>
            <pc:sldMasterMk cId="0" sldId="2147483660"/>
            <pc:sldLayoutMk cId="0" sldId="2147483668"/>
          </pc:sldLayoutMkLst>
          <pc:spChg chg="mod">
            <ac:chgData name="Fake Test User" userId="SID-0" providerId="Test" clId="FakeClientId" dt="2021-08-18T02:37:21.159" v="46" actId="790"/>
            <ac:spMkLst>
              <pc:docMk/>
              <pc:sldMasterMk cId="0" sldId="2147483660"/>
              <pc:sldLayoutMk cId="0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21-08-18T02:37:21.159" v="46" actId="790"/>
            <ac:spMkLst>
              <pc:docMk/>
              <pc:sldMasterMk cId="0" sldId="2147483660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18T02:37:21.159" v="46" actId="790"/>
            <ac:spMkLst>
              <pc:docMk/>
              <pc:sldMasterMk cId="0" sldId="2147483660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18T02:37:21.159" v="46" actId="790"/>
            <ac:spMkLst>
              <pc:docMk/>
              <pc:sldMasterMk cId="0" sldId="2147483660"/>
              <pc:sldLayoutMk cId="0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21-08-18T02:37:21.159" v="46" actId="790"/>
            <ac:spMkLst>
              <pc:docMk/>
              <pc:sldMasterMk cId="0" sldId="2147483660"/>
              <pc:sldLayoutMk cId="0" sldId="2147483668"/>
              <ac:spMk id="7" creationId="{00000000-0000-0000-0000-000000000000}"/>
            </ac:spMkLst>
          </pc:spChg>
          <pc:spChg chg="mod">
            <ac:chgData name="Fake Test User" userId="SID-0" providerId="Test" clId="FakeClientId" dt="2021-08-18T02:37:21.159" v="46" actId="790"/>
            <ac:spMkLst>
              <pc:docMk/>
              <pc:sldMasterMk cId="0" sldId="2147483660"/>
              <pc:sldLayoutMk cId="0" sldId="2147483668"/>
              <ac:spMk id="8" creationId="{00000000-0000-0000-0000-000000000000}"/>
            </ac:spMkLst>
          </pc:spChg>
          <pc:spChg chg="mod">
            <ac:chgData name="Fake Test User" userId="SID-0" providerId="Test" clId="FakeClientId" dt="2021-08-18T02:37:21.159" v="46" actId="790"/>
            <ac:spMkLst>
              <pc:docMk/>
              <pc:sldMasterMk cId="0" sldId="2147483660"/>
              <pc:sldLayoutMk cId="0" sldId="2147483668"/>
              <ac:spMk id="9" creationId="{00000000-0000-0000-0000-000000000000}"/>
            </ac:spMkLst>
          </pc:spChg>
          <pc:spChg chg="mod">
            <ac:chgData name="Fake Test User" userId="SID-0" providerId="Test" clId="FakeClientId" dt="2021-08-18T02:37:21.159" v="46" actId="790"/>
            <ac:spMkLst>
              <pc:docMk/>
              <pc:sldMasterMk cId="0" sldId="2147483660"/>
              <pc:sldLayoutMk cId="0" sldId="2147483668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8T02:37:26.894" v="48" actId="790"/>
          <pc:sldLayoutMkLst>
            <pc:docMk/>
            <pc:sldMasterMk cId="0" sldId="2147483660"/>
            <pc:sldLayoutMk cId="0" sldId="2147483669"/>
          </pc:sldLayoutMkLst>
          <pc:spChg chg="mod">
            <ac:chgData name="Fake Test User" userId="SID-0" providerId="Test" clId="FakeClientId" dt="2021-08-18T02:37:26.894" v="48" actId="790"/>
            <ac:spMkLst>
              <pc:docMk/>
              <pc:sldMasterMk cId="0" sldId="2147483660"/>
              <pc:sldLayoutMk cId="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21-08-18T02:37:26.894" v="48" actId="790"/>
            <ac:spMkLst>
              <pc:docMk/>
              <pc:sldMasterMk cId="0" sldId="2147483660"/>
              <pc:sldLayoutMk cId="0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21-08-18T02:37:26.894" v="48" actId="790"/>
            <ac:spMkLst>
              <pc:docMk/>
              <pc:sldMasterMk cId="0" sldId="2147483660"/>
              <pc:sldLayoutMk cId="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21-08-18T02:37:26.894" v="48" actId="790"/>
            <ac:spMkLst>
              <pc:docMk/>
              <pc:sldMasterMk cId="0" sldId="2147483660"/>
              <pc:sldLayoutMk cId="0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21-08-18T02:37:26.894" v="48" actId="790"/>
            <ac:spMkLst>
              <pc:docMk/>
              <pc:sldMasterMk cId="0" sldId="2147483660"/>
              <pc:sldLayoutMk cId="0" sldId="2147483669"/>
              <ac:spMk id="6" creationId="{00000000-0000-0000-0000-000000000000}"/>
            </ac:spMkLst>
          </pc:spChg>
          <pc:spChg chg="mod">
            <ac:chgData name="Fake Test User" userId="SID-0" providerId="Test" clId="FakeClientId" dt="2021-08-18T02:37:26.894" v="48" actId="790"/>
            <ac:spMkLst>
              <pc:docMk/>
              <pc:sldMasterMk cId="0" sldId="2147483660"/>
              <pc:sldLayoutMk cId="0" sldId="2147483669"/>
              <ac:spMk id="7" creationId="{00000000-0000-0000-0000-000000000000}"/>
            </ac:spMkLst>
          </pc:spChg>
          <pc:spChg chg="mod">
            <ac:chgData name="Fake Test User" userId="SID-0" providerId="Test" clId="FakeClientId" dt="2021-08-18T02:37:26.894" v="48" actId="790"/>
            <ac:spMkLst>
              <pc:docMk/>
              <pc:sldMasterMk cId="0" sldId="2147483660"/>
              <pc:sldLayoutMk cId="0" sldId="2147483669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8T02:37:26.894" v="48" actId="790"/>
            <ac:spMkLst>
              <pc:docMk/>
              <pc:sldMasterMk cId="0" sldId="2147483660"/>
              <pc:sldLayoutMk cId="0" sldId="2147483669"/>
              <ac:spMk id="12" creationId="{00000000-0000-0000-0000-000000000000}"/>
            </ac:spMkLst>
          </pc:spChg>
          <pc:spChg chg="mod">
            <ac:chgData name="Fake Test User" userId="SID-0" providerId="Test" clId="FakeClientId" dt="2021-08-18T02:37:26.894" v="48" actId="790"/>
            <ac:spMkLst>
              <pc:docMk/>
              <pc:sldMasterMk cId="0" sldId="2147483660"/>
              <pc:sldLayoutMk cId="0" sldId="2147483669"/>
              <ac:spMk id="1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8T02:37:32.284" v="50" actId="790"/>
          <pc:sldLayoutMkLst>
            <pc:docMk/>
            <pc:sldMasterMk cId="0" sldId="2147483660"/>
            <pc:sldLayoutMk cId="0" sldId="2147483670"/>
          </pc:sldLayoutMkLst>
          <pc:spChg chg="mod">
            <ac:chgData name="Fake Test User" userId="SID-0" providerId="Test" clId="FakeClientId" dt="2021-08-18T02:37:32.284" v="50" actId="790"/>
            <ac:spMkLst>
              <pc:docMk/>
              <pc:sldMasterMk cId="0" sldId="2147483660"/>
              <pc:sldLayoutMk cId="0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21-08-18T02:37:32.284" v="50" actId="790"/>
            <ac:spMkLst>
              <pc:docMk/>
              <pc:sldMasterMk cId="0" sldId="2147483660"/>
              <pc:sldLayoutMk cId="0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21-08-18T02:37:32.284" v="50" actId="790"/>
            <ac:spMkLst>
              <pc:docMk/>
              <pc:sldMasterMk cId="0" sldId="2147483660"/>
              <pc:sldLayoutMk cId="0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21-08-18T02:37:32.284" v="50" actId="790"/>
            <ac:spMkLst>
              <pc:docMk/>
              <pc:sldMasterMk cId="0" sldId="2147483660"/>
              <pc:sldLayoutMk cId="0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21-08-18T02:37:32.284" v="50" actId="790"/>
            <ac:spMkLst>
              <pc:docMk/>
              <pc:sldMasterMk cId="0" sldId="2147483660"/>
              <pc:sldLayoutMk cId="0" sldId="214748367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8T02:37:37.488" v="52" actId="790"/>
          <pc:sldLayoutMkLst>
            <pc:docMk/>
            <pc:sldMasterMk cId="0" sldId="2147483660"/>
            <pc:sldLayoutMk cId="0" sldId="2147483671"/>
          </pc:sldLayoutMkLst>
          <pc:spChg chg="mod">
            <ac:chgData name="Fake Test User" userId="SID-0" providerId="Test" clId="FakeClientId" dt="2021-08-18T02:37:37.488" v="52" actId="790"/>
            <ac:spMkLst>
              <pc:docMk/>
              <pc:sldMasterMk cId="0" sldId="2147483660"/>
              <pc:sldLayoutMk cId="0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21-08-18T02:37:37.488" v="52" actId="790"/>
            <ac:spMkLst>
              <pc:docMk/>
              <pc:sldMasterMk cId="0" sldId="2147483660"/>
              <pc:sldLayoutMk cId="0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21-08-18T02:37:37.488" v="52" actId="790"/>
            <ac:spMkLst>
              <pc:docMk/>
              <pc:sldMasterMk cId="0" sldId="2147483660"/>
              <pc:sldLayoutMk cId="0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21-08-18T02:37:37.488" v="52" actId="790"/>
            <ac:spMkLst>
              <pc:docMk/>
              <pc:sldMasterMk cId="0" sldId="2147483660"/>
              <pc:sldLayoutMk cId="0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21-08-18T02:37:37.488" v="52" actId="790"/>
            <ac:spMkLst>
              <pc:docMk/>
              <pc:sldMasterMk cId="0" sldId="2147483660"/>
              <pc:sldLayoutMk cId="0" sldId="2147483671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A07F6D6E-B118-4015-9D50-EE9332C7318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5D1AA400-615D-407B-B80F-1209F82A6DC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64238A-7979-4052-87D3-8AB13ECD0855}" type="datetimeFigureOut">
              <a:rPr lang="sv-SE" smtClean="0"/>
              <a:t>2021-08-18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4890CB6-2D5B-4CD1-A079-C876155EBCD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D387895-271E-4F5C-B399-C769C0F5F4C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8F5757-A742-42F1-B4A3-14B5FDE409F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054731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noProof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A55AE1-4D64-463B-965C-596F09BB3479}" type="datetimeFigureOut">
              <a:rPr lang="sv-SE" noProof="0" smtClean="0"/>
              <a:t>2021-08-18</a:t>
            </a:fld>
            <a:endParaRPr lang="sv-SE" noProof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noProof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noProof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CBA96C-BAB5-444D-A6F8-C6307B0FA040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1934718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CBA96C-BAB5-444D-A6F8-C6307B0FA040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32015275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v-SE" noProof="0"/>
              <a:t>Klicka här för att ändra mall för rubrikformat</a:t>
            </a:r>
            <a:endParaRPr kumimoji="0" lang="sv-SE" noProof="0"/>
          </a:p>
        </p:txBody>
      </p:sp>
      <p:sp>
        <p:nvSpPr>
          <p:cNvPr id="3" name="Platshållare 2 för vertikal text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sv-SE" noProof="0"/>
              <a:t>Klicka här för att ändra format på bakgrundstexten</a:t>
            </a:r>
          </a:p>
          <a:p>
            <a:pPr lvl="1" rtl="0" eaLnBrk="1" latinLnBrk="0" hangingPunct="1"/>
            <a:r>
              <a:rPr lang="sv-SE" noProof="0"/>
              <a:t>Nivå två</a:t>
            </a:r>
          </a:p>
          <a:p>
            <a:pPr lvl="2" rtl="0" eaLnBrk="1" latinLnBrk="0" hangingPunct="1"/>
            <a:r>
              <a:rPr lang="sv-SE" noProof="0"/>
              <a:t>Nivå tre</a:t>
            </a:r>
          </a:p>
          <a:p>
            <a:pPr lvl="3" rtl="0" eaLnBrk="1" latinLnBrk="0" hangingPunct="1"/>
            <a:r>
              <a:rPr lang="sv-SE" noProof="0"/>
              <a:t>Nivå fyra</a:t>
            </a:r>
          </a:p>
          <a:p>
            <a:pPr lvl="4" rtl="0" eaLnBrk="1" latinLnBrk="0" hangingPunct="1"/>
            <a:r>
              <a:rPr lang="sv-SE" noProof="0"/>
              <a:t>Nivå fem</a:t>
            </a:r>
            <a:endParaRPr kumimoji="0" lang="sv-SE" noProof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4530706-1880-46C7-9150-6E65CCE98792}" type="datetime1">
              <a:rPr lang="sv-SE" noProof="0" smtClean="0"/>
              <a:t>2021-08-18</a:t>
            </a:fld>
            <a:endParaRPr lang="sv-SE" noProof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sv-SE" noProof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F42FDE4-A7DD-41A7-A0A6-9B649FB43336}" type="slidenum">
              <a:rPr kumimoji="0" lang="sv-SE" noProof="0" smtClean="0"/>
              <a:t>‹#›</a:t>
            </a:fld>
            <a:endParaRPr kumimoji="0" lang="sv-SE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ulär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v-SE" noProof="0"/>
          </a:p>
        </p:txBody>
      </p:sp>
      <p:sp useBgFill="1">
        <p:nvSpPr>
          <p:cNvPr id="13" name="Rektangel med rundade hörn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v-SE" noProof="0"/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 rtlCol="0"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sv-SE" noProof="0"/>
              <a:t>Klicka här för att ändra mall för underrubrikformat</a:t>
            </a:r>
            <a:endParaRPr kumimoji="0" lang="sv-SE" noProof="0"/>
          </a:p>
        </p:txBody>
      </p:sp>
      <p:sp>
        <p:nvSpPr>
          <p:cNvPr id="28" name="Platshållare för datum 2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4899B7E-CB73-4CE1-BF98-7B32FF049C0D}" type="datetime1">
              <a:rPr lang="sv-SE" noProof="0" smtClean="0"/>
              <a:t>2021-08-18</a:t>
            </a:fld>
            <a:endParaRPr lang="sv-SE" noProof="0"/>
          </a:p>
        </p:txBody>
      </p:sp>
      <p:sp>
        <p:nvSpPr>
          <p:cNvPr id="17" name="Platshållare för sidfot 1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sv-SE" noProof="0"/>
          </a:p>
        </p:txBody>
      </p:sp>
      <p:sp>
        <p:nvSpPr>
          <p:cNvPr id="29" name="Platshållare för bildnumm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 rtlCol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 rtl="0"/>
            <a:fld id="{6F42FDE4-A7DD-41A7-A0A6-9B649FB43336}" type="slidenum">
              <a:rPr kumimoji="0" lang="sv-SE" noProof="0" smtClean="0"/>
              <a:t>‹#›</a:t>
            </a:fld>
            <a:endParaRPr kumimoji="0" lang="sv-SE" sz="1400" noProof="0">
              <a:solidFill>
                <a:srgbClr val="FFFFFF"/>
              </a:solidFill>
            </a:endParaRPr>
          </a:p>
        </p:txBody>
      </p:sp>
      <p:sp>
        <p:nvSpPr>
          <p:cNvPr id="7" name="Rektangulär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v-SE" noProof="0"/>
          </a:p>
        </p:txBody>
      </p:sp>
      <p:sp>
        <p:nvSpPr>
          <p:cNvPr id="10" name="Rektangulär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v-SE" noProof="0"/>
          </a:p>
        </p:txBody>
      </p:sp>
      <p:sp>
        <p:nvSpPr>
          <p:cNvPr id="11" name="Rektangulär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v-SE" noProof="0"/>
          </a:p>
        </p:txBody>
      </p:sp>
      <p:sp>
        <p:nvSpPr>
          <p:cNvPr id="8" name="Rubrik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rtlCol="0"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pPr rtl="0"/>
            <a:r>
              <a:rPr lang="sv-SE" noProof="0"/>
              <a:t>Klicka här för att ändra mall för rubrikformat</a:t>
            </a:r>
            <a:endParaRPr kumimoji="0" lang="sv-SE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 rtlCol="0"/>
          <a:lstStyle/>
          <a:p>
            <a:pPr rtl="0"/>
            <a:r>
              <a:rPr lang="sv-SE" noProof="0"/>
              <a:t>Klicka här för att ändra mall för rubrikformat</a:t>
            </a:r>
            <a:endParaRPr kumimoji="0" lang="sv-SE" noProof="0"/>
          </a:p>
        </p:txBody>
      </p:sp>
      <p:sp>
        <p:nvSpPr>
          <p:cNvPr id="3" name="Platshållare 2 för vertikal text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 rtlCol="0"/>
          <a:lstStyle/>
          <a:p>
            <a:pPr lvl="0" rtl="0" eaLnBrk="1" latinLnBrk="0" hangingPunct="1"/>
            <a:r>
              <a:rPr lang="sv-SE" noProof="0"/>
              <a:t>Klicka här för att ändra format på bakgrundstexten</a:t>
            </a:r>
          </a:p>
          <a:p>
            <a:pPr lvl="1" rtl="0" eaLnBrk="1" latinLnBrk="0" hangingPunct="1"/>
            <a:r>
              <a:rPr lang="sv-SE" noProof="0"/>
              <a:t>Nivå två</a:t>
            </a:r>
          </a:p>
          <a:p>
            <a:pPr lvl="2" rtl="0" eaLnBrk="1" latinLnBrk="0" hangingPunct="1"/>
            <a:r>
              <a:rPr lang="sv-SE" noProof="0"/>
              <a:t>Nivå tre</a:t>
            </a:r>
          </a:p>
          <a:p>
            <a:pPr lvl="3" rtl="0" eaLnBrk="1" latinLnBrk="0" hangingPunct="1"/>
            <a:r>
              <a:rPr lang="sv-SE" noProof="0"/>
              <a:t>Nivå fyra</a:t>
            </a:r>
          </a:p>
          <a:p>
            <a:pPr lvl="4" rtl="0" eaLnBrk="1" latinLnBrk="0" hangingPunct="1"/>
            <a:r>
              <a:rPr lang="sv-SE" noProof="0"/>
              <a:t>Nivå fem</a:t>
            </a:r>
            <a:endParaRPr kumimoji="0" lang="sv-SE" noProof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DB2F44D-ABC4-4032-AFB4-9606D5A605A2}" type="datetime1">
              <a:rPr lang="sv-SE" noProof="0" smtClean="0"/>
              <a:t>2021-08-18</a:t>
            </a:fld>
            <a:endParaRPr lang="sv-SE" noProof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sv-SE" noProof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F42FDE4-A7DD-41A7-A0A6-9B649FB43336}" type="slidenum">
              <a:rPr kumimoji="0" lang="sv-SE" noProof="0" smtClean="0"/>
              <a:t>‹#›</a:t>
            </a:fld>
            <a:endParaRPr kumimoji="0" lang="sv-SE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v-SE" noProof="0"/>
              <a:t>Klicka här för att ändra mall för rubrikformat</a:t>
            </a:r>
            <a:endParaRPr kumimoji="0" lang="sv-SE" noProof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890D050-9084-4E37-84EC-2C1D9E332116}" type="datetime1">
              <a:rPr lang="sv-SE" noProof="0" smtClean="0"/>
              <a:t>2021-08-18</a:t>
            </a:fld>
            <a:endParaRPr lang="sv-SE" noProof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sv-SE" noProof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F42FDE4-A7DD-41A7-A0A6-9B649FB43336}" type="slidenum">
              <a:rPr kumimoji="0" lang="sv-SE" noProof="0" smtClean="0"/>
              <a:t>‹#›</a:t>
            </a:fld>
            <a:endParaRPr kumimoji="0" lang="sv-SE" noProof="0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 rtlCol="0"/>
          <a:lstStyle/>
          <a:p>
            <a:pPr lvl="0" rtl="0" eaLnBrk="1" latinLnBrk="0" hangingPunct="1"/>
            <a:r>
              <a:rPr lang="sv-SE" noProof="0"/>
              <a:t>Klicka här för att ändra format på bakgrundstexten</a:t>
            </a:r>
          </a:p>
          <a:p>
            <a:pPr lvl="1" rtl="0" eaLnBrk="1" latinLnBrk="0" hangingPunct="1"/>
            <a:r>
              <a:rPr lang="sv-SE" noProof="0"/>
              <a:t>Nivå två</a:t>
            </a:r>
          </a:p>
          <a:p>
            <a:pPr lvl="2" rtl="0" eaLnBrk="1" latinLnBrk="0" hangingPunct="1"/>
            <a:r>
              <a:rPr lang="sv-SE" noProof="0"/>
              <a:t>Nivå tre</a:t>
            </a:r>
          </a:p>
          <a:p>
            <a:pPr lvl="3" rtl="0" eaLnBrk="1" latinLnBrk="0" hangingPunct="1"/>
            <a:r>
              <a:rPr lang="sv-SE" noProof="0"/>
              <a:t>Nivå fyra</a:t>
            </a:r>
          </a:p>
          <a:p>
            <a:pPr lvl="4" rtl="0" eaLnBrk="1" latinLnBrk="0" hangingPunct="1"/>
            <a:r>
              <a:rPr lang="sv-SE" noProof="0"/>
              <a:t>Nivå fem</a:t>
            </a:r>
            <a:endParaRPr kumimoji="0" lang="sv-SE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ulär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v-SE" noProof="0"/>
          </a:p>
        </p:txBody>
      </p:sp>
      <p:sp useBgFill="1">
        <p:nvSpPr>
          <p:cNvPr id="10" name="Rektangel med rundade hörn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v-SE" noProof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rtlCol="0" anchor="b" anchorCtr="0"/>
          <a:lstStyle>
            <a:lvl1pPr algn="l">
              <a:buNone/>
              <a:defRPr sz="4000" b="0" cap="none"/>
            </a:lvl1pPr>
          </a:lstStyle>
          <a:p>
            <a:pPr rtl="0"/>
            <a:r>
              <a:rPr lang="sv-SE" noProof="0"/>
              <a:t>Klicka här för att ändra mall för rubrikformat</a:t>
            </a:r>
            <a:endParaRPr kumimoji="0" lang="sv-SE" noProof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rtlCol="0"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sv-SE" noProof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7F80F87-D747-4423-B27A-1D32D39BA3F8}" type="datetime1">
              <a:rPr lang="sv-SE" noProof="0" smtClean="0"/>
              <a:t>2021-08-18</a:t>
            </a:fld>
            <a:endParaRPr lang="sv-SE" noProof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 rtlCol="0"/>
          <a:lstStyle/>
          <a:p>
            <a:pPr rtl="0"/>
            <a:endParaRPr kumimoji="0" lang="sv-SE" noProof="0"/>
          </a:p>
        </p:txBody>
      </p:sp>
      <p:sp>
        <p:nvSpPr>
          <p:cNvPr id="7" name="Rektangulär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v-SE" noProof="0"/>
          </a:p>
        </p:txBody>
      </p:sp>
      <p:sp>
        <p:nvSpPr>
          <p:cNvPr id="8" name="Rektangulär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v-SE" noProof="0"/>
          </a:p>
        </p:txBody>
      </p:sp>
      <p:sp>
        <p:nvSpPr>
          <p:cNvPr id="9" name="Rektangulär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v-SE" noProof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 rtlCol="0"/>
          <a:lstStyle/>
          <a:p>
            <a:pPr rtl="0"/>
            <a:fld id="{6F42FDE4-A7DD-41A7-A0A6-9B649FB43336}" type="slidenum">
              <a:rPr kumimoji="0" lang="sv-SE" noProof="0" smtClean="0"/>
              <a:t>‹#›</a:t>
            </a:fld>
            <a:endParaRPr kumimoji="0" lang="sv-SE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nehåll tv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v-SE" noProof="0"/>
              <a:t>Klicka här för att ändra mall för rubrikformat</a:t>
            </a:r>
            <a:endParaRPr kumimoji="0" lang="sv-SE" noProof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B396B96-06C8-4F14-A923-8C7453E72B31}" type="datetime1">
              <a:rPr lang="sv-SE" noProof="0" smtClean="0"/>
              <a:t>2021-08-18</a:t>
            </a:fld>
            <a:endParaRPr lang="sv-SE" noProof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sv-SE" noProof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F42FDE4-A7DD-41A7-A0A6-9B649FB43336}" type="slidenum">
              <a:rPr kumimoji="0" lang="sv-SE" noProof="0" smtClean="0"/>
              <a:t>‹#›</a:t>
            </a:fld>
            <a:endParaRPr kumimoji="0" lang="sv-SE" noProof="0"/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 rtlCol="0"/>
          <a:lstStyle/>
          <a:p>
            <a:pPr lvl="0" rtl="0" eaLnBrk="1" latinLnBrk="0" hangingPunct="1"/>
            <a:r>
              <a:rPr lang="sv-SE" noProof="0"/>
              <a:t>Klicka här för att ändra format på bakgrundstexten</a:t>
            </a:r>
          </a:p>
          <a:p>
            <a:pPr lvl="1" rtl="0" eaLnBrk="1" latinLnBrk="0" hangingPunct="1"/>
            <a:r>
              <a:rPr lang="sv-SE" noProof="0"/>
              <a:t>Nivå två</a:t>
            </a:r>
          </a:p>
          <a:p>
            <a:pPr lvl="2" rtl="0" eaLnBrk="1" latinLnBrk="0" hangingPunct="1"/>
            <a:r>
              <a:rPr lang="sv-SE" noProof="0"/>
              <a:t>Nivå tre</a:t>
            </a:r>
          </a:p>
          <a:p>
            <a:pPr lvl="3" rtl="0" eaLnBrk="1" latinLnBrk="0" hangingPunct="1"/>
            <a:r>
              <a:rPr lang="sv-SE" noProof="0"/>
              <a:t>Nivå fyra</a:t>
            </a:r>
          </a:p>
          <a:p>
            <a:pPr lvl="4" rtl="0" eaLnBrk="1" latinLnBrk="0" hangingPunct="1"/>
            <a:r>
              <a:rPr lang="sv-SE" noProof="0"/>
              <a:t>Nivå fem</a:t>
            </a:r>
            <a:endParaRPr kumimoji="0" lang="sv-SE" noProof="0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 rtlCol="0"/>
          <a:lstStyle/>
          <a:p>
            <a:pPr lvl="0" rtl="0" eaLnBrk="1" latinLnBrk="0" hangingPunct="1"/>
            <a:r>
              <a:rPr lang="sv-SE" noProof="0"/>
              <a:t>Klicka här för att ändra format på bakgrundstexten</a:t>
            </a:r>
          </a:p>
          <a:p>
            <a:pPr lvl="1" rtl="0" eaLnBrk="1" latinLnBrk="0" hangingPunct="1"/>
            <a:r>
              <a:rPr lang="sv-SE" noProof="0"/>
              <a:t>Nivå två</a:t>
            </a:r>
          </a:p>
          <a:p>
            <a:pPr lvl="2" rtl="0" eaLnBrk="1" latinLnBrk="0" hangingPunct="1"/>
            <a:r>
              <a:rPr lang="sv-SE" noProof="0"/>
              <a:t>Nivå tre</a:t>
            </a:r>
          </a:p>
          <a:p>
            <a:pPr lvl="3" rtl="0" eaLnBrk="1" latinLnBrk="0" hangingPunct="1"/>
            <a:r>
              <a:rPr lang="sv-SE" noProof="0"/>
              <a:t>Nivå fyra</a:t>
            </a:r>
          </a:p>
          <a:p>
            <a:pPr lvl="4" rtl="0" eaLnBrk="1" latinLnBrk="0" hangingPunct="1"/>
            <a:r>
              <a:rPr lang="sv-SE" noProof="0"/>
              <a:t>Nivå fem</a:t>
            </a:r>
            <a:endParaRPr kumimoji="0" lang="sv-SE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rtlCol="0" anchor="b" anchorCtr="0"/>
          <a:lstStyle>
            <a:lvl1pPr>
              <a:defRPr/>
            </a:lvl1pPr>
          </a:lstStyle>
          <a:p>
            <a:pPr rtl="0"/>
            <a:r>
              <a:rPr lang="sv-SE" noProof="0"/>
              <a:t>Klicka här för att ändra mall för rubrikformat</a:t>
            </a:r>
            <a:endParaRPr kumimoji="0" lang="sv-SE" noProof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rtlCol="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sv-SE" noProof="0"/>
              <a:t>Klicka här för att ändra format på bakgrundstexten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rtlCol="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sv-SE" noProof="0"/>
              <a:t>Klicka här för att ändra format på bakgrundstexten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2B16C5C-C40E-4D42-B11D-F9296FFAD7C0}" type="datetime1">
              <a:rPr lang="sv-SE" noProof="0" smtClean="0"/>
              <a:t>2021-08-18</a:t>
            </a:fld>
            <a:endParaRPr lang="sv-SE" noProof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sv-SE" noProof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F42FDE4-A7DD-41A7-A0A6-9B649FB43336}" type="slidenum">
              <a:rPr kumimoji="0" lang="sv-SE" noProof="0" smtClean="0"/>
              <a:t>‹#›</a:t>
            </a:fld>
            <a:endParaRPr kumimoji="0" lang="sv-SE" noProof="0"/>
          </a:p>
        </p:txBody>
      </p:sp>
      <p:sp>
        <p:nvSpPr>
          <p:cNvPr id="11" name="Platshållare för innehåll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 rtlCol="0"/>
          <a:lstStyle/>
          <a:p>
            <a:pPr lvl="0" rtl="0" eaLnBrk="1" latinLnBrk="0" hangingPunct="1"/>
            <a:r>
              <a:rPr lang="sv-SE" noProof="0"/>
              <a:t>Klicka här för att ändra format på bakgrundstexten</a:t>
            </a:r>
          </a:p>
          <a:p>
            <a:pPr lvl="1" rtl="0" eaLnBrk="1" latinLnBrk="0" hangingPunct="1"/>
            <a:r>
              <a:rPr lang="sv-SE" noProof="0"/>
              <a:t>Nivå två</a:t>
            </a:r>
          </a:p>
          <a:p>
            <a:pPr lvl="2" rtl="0" eaLnBrk="1" latinLnBrk="0" hangingPunct="1"/>
            <a:r>
              <a:rPr lang="sv-SE" noProof="0"/>
              <a:t>Nivå tre</a:t>
            </a:r>
          </a:p>
          <a:p>
            <a:pPr lvl="3" rtl="0" eaLnBrk="1" latinLnBrk="0" hangingPunct="1"/>
            <a:r>
              <a:rPr lang="sv-SE" noProof="0"/>
              <a:t>Nivå fyra</a:t>
            </a:r>
          </a:p>
          <a:p>
            <a:pPr lvl="4" rtl="0" eaLnBrk="1" latinLnBrk="0" hangingPunct="1"/>
            <a:r>
              <a:rPr lang="sv-SE" noProof="0"/>
              <a:t>Nivå fem</a:t>
            </a:r>
            <a:endParaRPr kumimoji="0" lang="sv-SE" noProof="0"/>
          </a:p>
        </p:txBody>
      </p:sp>
      <p:sp>
        <p:nvSpPr>
          <p:cNvPr id="13" name="Platshållare för innehåll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 rtlCol="0"/>
          <a:lstStyle/>
          <a:p>
            <a:pPr lvl="0" rtl="0" eaLnBrk="1" latinLnBrk="0" hangingPunct="1"/>
            <a:r>
              <a:rPr lang="sv-SE" noProof="0"/>
              <a:t>Klicka här för att ändra format på bakgrundstexten</a:t>
            </a:r>
          </a:p>
          <a:p>
            <a:pPr lvl="1" rtl="0" eaLnBrk="1" latinLnBrk="0" hangingPunct="1"/>
            <a:r>
              <a:rPr lang="sv-SE" noProof="0"/>
              <a:t>Nivå två</a:t>
            </a:r>
          </a:p>
          <a:p>
            <a:pPr lvl="2" rtl="0" eaLnBrk="1" latinLnBrk="0" hangingPunct="1"/>
            <a:r>
              <a:rPr lang="sv-SE" noProof="0"/>
              <a:t>Nivå tre</a:t>
            </a:r>
          </a:p>
          <a:p>
            <a:pPr lvl="3" rtl="0" eaLnBrk="1" latinLnBrk="0" hangingPunct="1"/>
            <a:r>
              <a:rPr lang="sv-SE" noProof="0"/>
              <a:t>Nivå fyra</a:t>
            </a:r>
          </a:p>
          <a:p>
            <a:pPr lvl="4" rtl="0" eaLnBrk="1" latinLnBrk="0" hangingPunct="1"/>
            <a:r>
              <a:rPr lang="sv-SE" noProof="0"/>
              <a:t>Nivå fem</a:t>
            </a:r>
            <a:endParaRPr kumimoji="0" lang="sv-SE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v-SE" noProof="0"/>
              <a:t>Klicka här för att ändra mall för rubrikformat</a:t>
            </a:r>
            <a:endParaRPr kumimoji="0" lang="sv-SE" noProof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EEFB9FD-7C6D-4B10-A088-0A8099BE3710}" type="datetime1">
              <a:rPr lang="sv-SE" noProof="0" smtClean="0"/>
              <a:t>2021-08-18</a:t>
            </a:fld>
            <a:endParaRPr lang="sv-SE" noProof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sv-SE" noProof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F42FDE4-A7DD-41A7-A0A6-9B649FB43336}" type="slidenum">
              <a:rPr kumimoji="0" lang="sv-SE" noProof="0" smtClean="0"/>
              <a:t>‹#›</a:t>
            </a:fld>
            <a:endParaRPr kumimoji="0" lang="sv-SE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7E2FDA4-C8AA-4042-9F76-BE896235700E}" type="datetime1">
              <a:rPr lang="sv-SE" noProof="0" smtClean="0"/>
              <a:t>2021-08-18</a:t>
            </a:fld>
            <a:endParaRPr lang="sv-SE" noProof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sv-SE" noProof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F42FDE4-A7DD-41A7-A0A6-9B649FB43336}" type="slidenum">
              <a:rPr kumimoji="0" lang="sv-SE" noProof="0" smtClean="0"/>
              <a:t>‹#›</a:t>
            </a:fld>
            <a:endParaRPr kumimoji="0" lang="sv-SE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ulär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v-SE" noProof="0"/>
          </a:p>
        </p:txBody>
      </p:sp>
      <p:sp useBgFill="1">
        <p:nvSpPr>
          <p:cNvPr id="9" name="Rektangel med rundade hörn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v-SE" noProof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rtlCol="0" anchor="b" anchorCtr="0"/>
          <a:lstStyle>
            <a:lvl1pPr algn="l">
              <a:buNone/>
              <a:defRPr sz="4000" b="0"/>
            </a:lvl1pPr>
          </a:lstStyle>
          <a:p>
            <a:pPr rtl="0"/>
            <a:r>
              <a:rPr lang="sv-SE" noProof="0"/>
              <a:t>Klicka här för att ändra mall för rubrikformat</a:t>
            </a:r>
            <a:endParaRPr kumimoji="0" lang="sv-SE" noProof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 rtlCol="0"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rtl="0" eaLnBrk="1" latinLnBrk="0" hangingPunct="1"/>
            <a:r>
              <a:rPr lang="sv-SE" noProof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535EB82-6D2E-49A7-B82D-7C91AE82C0C1}" type="datetime1">
              <a:rPr lang="sv-SE" noProof="0" smtClean="0"/>
              <a:t>2021-08-18</a:t>
            </a:fld>
            <a:endParaRPr lang="sv-SE" noProof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sv-SE" noProof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F42FDE4-A7DD-41A7-A0A6-9B649FB43336}" type="slidenum">
              <a:rPr kumimoji="0" lang="sv-SE" noProof="0" smtClean="0"/>
              <a:t>‹#›</a:t>
            </a:fld>
            <a:endParaRPr kumimoji="0" lang="sv-SE" noProof="0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 rtlCol="0"/>
          <a:lstStyle/>
          <a:p>
            <a:pPr lvl="0" rtl="0" eaLnBrk="1" latinLnBrk="0" hangingPunct="1"/>
            <a:r>
              <a:rPr lang="sv-SE" noProof="0"/>
              <a:t>Klicka här för att ändra format på bakgrundstexten</a:t>
            </a:r>
          </a:p>
          <a:p>
            <a:pPr lvl="1" rtl="0" eaLnBrk="1" latinLnBrk="0" hangingPunct="1"/>
            <a:r>
              <a:rPr lang="sv-SE" noProof="0"/>
              <a:t>Nivå två</a:t>
            </a:r>
          </a:p>
          <a:p>
            <a:pPr lvl="2" rtl="0" eaLnBrk="1" latinLnBrk="0" hangingPunct="1"/>
            <a:r>
              <a:rPr lang="sv-SE" noProof="0"/>
              <a:t>Nivå tre</a:t>
            </a:r>
          </a:p>
          <a:p>
            <a:pPr lvl="3" rtl="0" eaLnBrk="1" latinLnBrk="0" hangingPunct="1"/>
            <a:r>
              <a:rPr lang="sv-SE" noProof="0"/>
              <a:t>Nivå fyra</a:t>
            </a:r>
          </a:p>
          <a:p>
            <a:pPr lvl="4" rtl="0" eaLnBrk="1" latinLnBrk="0" hangingPunct="1"/>
            <a:r>
              <a:rPr lang="sv-SE" noProof="0"/>
              <a:t>Nivå fem</a:t>
            </a:r>
            <a:endParaRPr kumimoji="0" lang="sv-SE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rtlCol="0" anchor="ctr">
            <a:noAutofit/>
          </a:bodyPr>
          <a:lstStyle>
            <a:lvl1pPr algn="l">
              <a:buNone/>
              <a:defRPr sz="2800" b="0"/>
            </a:lvl1pPr>
          </a:lstStyle>
          <a:p>
            <a:pPr rtl="0"/>
            <a:r>
              <a:rPr lang="sv-SE" noProof="0"/>
              <a:t>Klicka här för att ändra mall för rubrikformat</a:t>
            </a:r>
            <a:endParaRPr kumimoji="0"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 rtlCol="0"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sv-SE" noProof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8C97288-5A25-4CE4-AB52-DDB6B44C5130}" type="datetime1">
              <a:rPr lang="sv-SE" noProof="0" smtClean="0"/>
              <a:t>2021-08-18</a:t>
            </a:fld>
            <a:endParaRPr lang="sv-SE" noProof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 rtlCol="0"/>
          <a:lstStyle/>
          <a:p>
            <a:pPr rtl="0"/>
            <a:endParaRPr kumimoji="0" lang="sv-SE" noProof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 rtlCol="0"/>
          <a:lstStyle/>
          <a:p>
            <a:pPr rtl="0"/>
            <a:fld id="{6F42FDE4-A7DD-41A7-A0A6-9B649FB43336}" type="slidenum">
              <a:rPr kumimoji="0" lang="sv-SE" noProof="0" smtClean="0"/>
              <a:t>‹#›</a:t>
            </a:fld>
            <a:endParaRPr kumimoji="0" lang="sv-SE" noProof="0"/>
          </a:p>
        </p:txBody>
      </p:sp>
      <p:sp>
        <p:nvSpPr>
          <p:cNvPr id="11" name="Rektangulär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v-SE" noProof="0"/>
          </a:p>
        </p:txBody>
      </p:sp>
      <p:sp>
        <p:nvSpPr>
          <p:cNvPr id="12" name="Rektangulär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v-SE" noProof="0"/>
          </a:p>
        </p:txBody>
      </p:sp>
      <p:sp>
        <p:nvSpPr>
          <p:cNvPr id="13" name="Rektangulär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v-SE" noProof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 hasCustomPrompt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sv-SE" noProof="0"/>
              <a:t>Klicka på ikonen för att lägga till bild</a:t>
            </a:r>
            <a:endParaRPr kumimoji="0" lang="sv-SE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ulär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v-SE" noProof="0"/>
          </a:p>
        </p:txBody>
      </p:sp>
      <p:sp useBgFill="1">
        <p:nvSpPr>
          <p:cNvPr id="8" name="Rektangel med rundade hörn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v-SE" noProof="0"/>
          </a:p>
        </p:txBody>
      </p:sp>
      <p:sp>
        <p:nvSpPr>
          <p:cNvPr id="22" name="Platshållare för rubrik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rtlCol="0" anchor="b" anchorCtr="0">
            <a:normAutofit/>
          </a:bodyPr>
          <a:lstStyle/>
          <a:p>
            <a:pPr rtl="0"/>
            <a:r>
              <a:rPr lang="sv-SE" noProof="0"/>
              <a:t>Klicka här för att ändra mall för rubrikformat</a:t>
            </a:r>
            <a:endParaRPr kumimoji="0" lang="sv-SE" noProof="0"/>
          </a:p>
        </p:txBody>
      </p:sp>
      <p:sp>
        <p:nvSpPr>
          <p:cNvPr id="13" name="Platshållare för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 rtl="0" eaLnBrk="1" latinLnBrk="0" hangingPunct="1"/>
            <a:r>
              <a:rPr lang="sv-SE" noProof="0"/>
              <a:t>Klicka här för att ändra format på bakgrundstexten</a:t>
            </a:r>
          </a:p>
          <a:p>
            <a:pPr lvl="1" rtl="0" eaLnBrk="1" latinLnBrk="0" hangingPunct="1"/>
            <a:r>
              <a:rPr lang="sv-SE" noProof="0"/>
              <a:t>Nivå två</a:t>
            </a:r>
          </a:p>
          <a:p>
            <a:pPr lvl="2" rtl="0" eaLnBrk="1" latinLnBrk="0" hangingPunct="1"/>
            <a:r>
              <a:rPr lang="sv-SE" noProof="0"/>
              <a:t>Nivå tre</a:t>
            </a:r>
          </a:p>
          <a:p>
            <a:pPr lvl="3" rtl="0" eaLnBrk="1" latinLnBrk="0" hangingPunct="1"/>
            <a:r>
              <a:rPr lang="sv-SE" noProof="0"/>
              <a:t>Nivå fyra</a:t>
            </a:r>
          </a:p>
          <a:p>
            <a:pPr lvl="4" rtl="0" eaLnBrk="1" latinLnBrk="0" hangingPunct="1"/>
            <a:r>
              <a:rPr lang="sv-SE" noProof="0"/>
              <a:t>Nivå fem</a:t>
            </a:r>
            <a:endParaRPr kumimoji="0" lang="sv-SE" noProof="0"/>
          </a:p>
        </p:txBody>
      </p:sp>
      <p:sp>
        <p:nvSpPr>
          <p:cNvPr id="14" name="Platshållare för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rtlCol="0"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rtl="0" eaLnBrk="1" latinLnBrk="0" hangingPunct="1"/>
            <a:fld id="{7C9731C4-97CF-49FC-975D-24E63CAF3638}" type="datetime1">
              <a:rPr lang="sv-SE" noProof="0" smtClean="0"/>
              <a:t>2021-08-18</a:t>
            </a:fld>
            <a:endParaRPr lang="sv-SE" sz="1400" noProof="0">
              <a:solidFill>
                <a:schemeClr val="tx2"/>
              </a:solidFill>
            </a:endParaRP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rtlCol="0"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rtl="0"/>
            <a:endParaRPr kumimoji="0" lang="sv-SE" sz="1400" noProof="0">
              <a:solidFill>
                <a:schemeClr val="tx2"/>
              </a:solidFill>
            </a:endParaRPr>
          </a:p>
        </p:txBody>
      </p:sp>
      <p:sp>
        <p:nvSpPr>
          <p:cNvPr id="23" name="Platshållare för bildnumm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rtlCol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 eaLnBrk="1" latinLnBrk="0" hangingPunct="1"/>
            <a:fld id="{6F42FDE4-A7DD-41A7-A0A6-9B649FB43336}" type="slidenum">
              <a:rPr kumimoji="0" lang="sv-SE" noProof="0" smtClean="0"/>
              <a:t>‹#›</a:t>
            </a:fld>
            <a:endParaRPr kumimoji="0" lang="sv-SE" sz="1400" noProof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rubrik 1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3" name="Rubrik 2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53349126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Equity</ap:Template>
  <ap:TotalTime>19</ap:TotalTime>
  <ap:Words>1</ap:Words>
  <ap:PresentationFormat>Bildspel på skärmen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ap:HeadingPairs>
  <ap:TitlesOfParts>
    <vt:vector baseType="lpstr" size="6">
      <vt:lpstr>Calibri</vt:lpstr>
      <vt:lpstr>Franklin Gothic Book</vt:lpstr>
      <vt:lpstr>Perpetua</vt:lpstr>
      <vt:lpstr>Wingdings 2</vt:lpstr>
      <vt:lpstr>Equity</vt:lpstr>
      <vt:lpstr>PowerPoint-presentation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2014-09-16T21:34:04Z</dcterms:created>
  <dcterms:modified xsi:type="dcterms:W3CDTF">2021-08-18T02:38:08Z</dcterms:modified>
</cp:coreProperties>
</file>