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26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18T03:37:08.287" v="56" actId="790"/>
      <pc:docMkLst>
        <pc:docMk/>
      </pc:docMkLst>
      <pc:sldChg chg="modSp mod modNotes">
        <pc:chgData name="Fake Test User" userId="SID-0" providerId="Test" clId="FakeClientId" dt="2021-08-18T03:37:08.287" v="56" actId="790"/>
        <pc:sldMkLst>
          <pc:docMk/>
          <pc:sldMk cId="978729963" sldId="256"/>
        </pc:sldMkLst>
        <pc:spChg chg="mod">
          <ac:chgData name="Fake Test User" userId="SID-0" providerId="Test" clId="FakeClientId" dt="2021-08-18T03:27:45.694" v="1" actId="790"/>
          <ac:spMkLst>
            <pc:docMk/>
            <pc:sldMk cId="978729963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8T03:27:45.694" v="1" actId="790"/>
          <ac:spMkLst>
            <pc:docMk/>
            <pc:sldMk cId="97872996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8T03:36:41.037" v="53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8T03:35:51.584" v="31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18T03:35:51.584" v="31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8T03:35:51.584" v="31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8T03:35:51.584" v="31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8T03:35:51.584" v="31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18T03:35:51.584" v="31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8T03:35:51.584" v="31" actId="790"/>
          <ac:spMkLst>
            <pc:docMk/>
            <pc:sldMasterMk cId="0" sldId="2147483660"/>
            <ac:spMk id="18" creationId="{00000000-0000-0000-0000-000000000000}"/>
          </ac:spMkLst>
        </pc:spChg>
        <pc:spChg chg="mod">
          <ac:chgData name="Fake Test User" userId="SID-0" providerId="Test" clId="FakeClientId" dt="2021-08-18T03:35:51.584" v="31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8T03:35:51.584" v="31" actId="790"/>
          <ac:spMkLst>
            <pc:docMk/>
            <pc:sldMasterMk cId="0" sldId="2147483660"/>
            <ac:spMk id="30" creationId="{00000000-0000-0000-0000-000000000000}"/>
          </ac:spMkLst>
        </pc:spChg>
        <pc:sldLayoutChg chg="modSp mod">
          <pc:chgData name="Fake Test User" userId="SID-0" providerId="Test" clId="FakeClientId" dt="2021-08-18T03:35:56.303" v="33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8T03:35:56.303" v="33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3:35:56.303" v="33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8T03:35:56.303" v="33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8T03:35:56.303" v="33" actId="790"/>
            <ac:spMkLst>
              <pc:docMk/>
              <pc:sldMasterMk cId="0" sldId="2147483660"/>
              <pc:sldLayoutMk cId="0" sldId="2147483661"/>
              <ac:spMk id="27" creationId="{00000000-0000-0000-0000-000000000000}"/>
            </ac:spMkLst>
          </pc:spChg>
          <pc:spChg chg="mod">
            <ac:chgData name="Fake Test User" userId="SID-0" providerId="Test" clId="FakeClientId" dt="2021-08-18T03:35:56.303" v="33" actId="790"/>
            <ac:spMkLst>
              <pc:docMk/>
              <pc:sldMasterMk cId="0" sldId="2147483660"/>
              <pc:sldLayoutMk cId="0" sldId="2147483661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3:36:01.068" v="35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8T03:36:01.068" v="35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3:36:01.068" v="35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3:36:01.068" v="35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3:36:01.068" v="35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3:36:01.068" v="35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3:36:05.225" v="37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8T03:36:05.225" v="37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3:36:05.225" v="37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3:36:05.225" v="37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3:36:05.225" v="37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3:36:05.225" v="37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3:36:09.475" v="39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8T03:36:09.475" v="39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3:36:09.475" v="39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3:36:09.475" v="39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3:36:09.475" v="39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3:36:09.475" v="39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3:36:09.475" v="39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3:36:13.990" v="41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8T03:36:13.990" v="41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3:36:13.990" v="41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3:36:13.990" v="41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3:36:13.990" v="41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3:36:13.990" v="41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3:36:13.990" v="41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3:36:13.990" v="41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8T03:36:13.990" v="41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3:36:18.240" v="43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8T03:36:18.240" v="43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3:36:18.240" v="43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3:36:18.240" v="43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3:36:18.240" v="43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3:36:22.428" v="45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8T03:36:22.428" v="45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3:36:22.428" v="45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3:36:22.428" v="45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3:36:26.787" v="47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8T03:36:26.787" v="47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3:36:26.787" v="47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3:36:26.787" v="47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3:36:26.787" v="47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3:36:26.787" v="47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3:36:26.787" v="47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3:36:31.459" v="49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8T03:36:31.459" v="49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3:36:31.459" v="49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3:36:31.459" v="49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3:36:31.459" v="49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3:36:31.459" v="49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8T03:36:31.459" v="49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8T03:36:31.459" v="49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8T03:36:31.459" v="49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8T03:36:31.459" v="49" actId="790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8T03:36:31.459" v="49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3:36:36.272" v="51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8T03:36:36.272" v="51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3:36:36.272" v="51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3:36:36.272" v="51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3:36:36.272" v="51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3:36:36.272" v="51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8T03:36:41.037" v="53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8T03:36:41.037" v="53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8T03:36:41.037" v="53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8T03:36:41.037" v="53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8T03:36:41.037" v="53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8T03:36:41.037" v="53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CD76481F-56A7-4A64-B48B-295EF33C3E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A5C7712-F268-4D65-8875-7F49059051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10C62-6CDD-43C9-ADD8-21FBE097E955}" type="datetimeFigureOut">
              <a:rPr lang="sv-SE" smtClean="0"/>
              <a:t>2021-08-18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EBBED0F-8981-4B76-8A0D-E0961ADFA9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DC5A64C-D931-42F8-B1E2-5745E652C0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65E28-CBB3-4B57-9C94-CF35887E6A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473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EF968-A629-4FCE-858E-27FB04962299}" type="datetimeFigureOut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826CF-F389-49F7-B70B-FFD1C231313D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503650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26CF-F389-49F7-B70B-FFD1C231313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656758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0336FD-7575-452B-8D37-289029B3CF47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17" name="Underrubrik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sv-SE" noProof="0"/>
              <a:t>Klicka här för att ändra mall för underrubrikformat</a:t>
            </a:r>
            <a:endParaRPr kumimoji="0" lang="sv-SE" noProof="0"/>
          </a:p>
        </p:txBody>
      </p:sp>
      <p:sp>
        <p:nvSpPr>
          <p:cNvPr id="30" name="Platshållare för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B8ED95-1FFE-4FF7-9A9E-E080D1C97AE9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 rtlCol="0"/>
          <a:lstStyle/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DEC3B3-DF79-4C37-84A5-4CCE5F6B41EC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AE82E4-B089-4850-99DE-68BADE341599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D0D986-557C-4B99-8EC1-64ABD8809DEC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nehåll tv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93E93E-4726-4A07-8220-12DA12186073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FECB29-67B3-4A79-B8A2-C5184AAB06B0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974F02-3B48-4ACE-B38E-81C3409DB494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75C46B-9E51-43CB-8049-990901202B3E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99468F-4B0B-4232-8EB1-FCE0D9B528C8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sv-SE" noProof="0" smtClean="0"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klippt och rundat hör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12" name="Rätvinklig triangel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v-SE" noProof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43D407-3EBF-44FA-BB04-A1D02A6F09CA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 rtlCol="0"/>
          <a:lstStyle/>
          <a:p>
            <a:pPr rtl="0"/>
            <a:fld id="{59DE6EB8-52AB-45EA-A660-3E1EBFA72987}" type="slidenum">
              <a:rPr lang="sv-SE" noProof="0" smtClean="0"/>
              <a:t>‹#›</a:t>
            </a:fld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 hasCustomPrompt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sv-SE" noProof="0"/>
              <a:t>Klicka på ikonen för att lägga till bild</a:t>
            </a:r>
            <a:endParaRPr kumimoji="0" lang="sv-SE" noProof="0"/>
          </a:p>
        </p:txBody>
      </p:sp>
      <p:sp>
        <p:nvSpPr>
          <p:cNvPr id="10" name="Frihandsfigu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sv-SE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ihandsfigu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sv-SE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ihandsfigu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sv-SE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ihandsfigu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sv-SE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tshållare för rubrik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sv-SE" noProof="0"/>
              <a:t>Klicka här för att ändra mall för rubrikformat</a:t>
            </a:r>
            <a:endParaRPr kumimoji="0" lang="sv-SE" noProof="0"/>
          </a:p>
        </p:txBody>
      </p:sp>
      <p:sp>
        <p:nvSpPr>
          <p:cNvPr id="30" name="Platshållare för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sv-SE" noProof="0"/>
              <a:t>Klicka här för att ändra format på bakgrundstexten</a:t>
            </a:r>
          </a:p>
          <a:p>
            <a:pPr lvl="1" rtl="0" eaLnBrk="1" latinLnBrk="0" hangingPunct="1"/>
            <a:r>
              <a:rPr lang="sv-SE" noProof="0"/>
              <a:t>Nivå två</a:t>
            </a:r>
          </a:p>
          <a:p>
            <a:pPr lvl="2" rtl="0" eaLnBrk="1" latinLnBrk="0" hangingPunct="1"/>
            <a:r>
              <a:rPr lang="sv-SE" noProof="0"/>
              <a:t>Nivå tre</a:t>
            </a:r>
          </a:p>
          <a:p>
            <a:pPr lvl="3" rtl="0" eaLnBrk="1" latinLnBrk="0" hangingPunct="1"/>
            <a:r>
              <a:rPr lang="sv-SE" noProof="0"/>
              <a:t>Nivå fyra</a:t>
            </a:r>
          </a:p>
          <a:p>
            <a:pPr lvl="4" rtl="0" eaLnBrk="1" latinLnBrk="0" hangingPunct="1"/>
            <a:r>
              <a:rPr lang="sv-SE" noProof="0"/>
              <a:t>Nivå fem</a:t>
            </a:r>
            <a:endParaRPr kumimoji="0" lang="sv-SE" noProof="0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fld id="{4FF8BA6A-B50E-4B9E-8B6A-00757993953A}" type="datetime1">
              <a:rPr lang="sv-SE" noProof="0" smtClean="0"/>
              <a:t>2021-08-18</a:t>
            </a:fld>
            <a:endParaRPr lang="sv-SE" noProof="0"/>
          </a:p>
        </p:txBody>
      </p:sp>
      <p:sp>
        <p:nvSpPr>
          <p:cNvPr id="2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endParaRPr lang="sv-SE" noProof="0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fld id="{59DE6EB8-52AB-45EA-A660-3E1EBFA72987}" type="slidenum">
              <a:rPr lang="sv-SE" noProof="0" smtClean="0"/>
              <a:t>‹#›</a:t>
            </a:fld>
            <a:endParaRPr lang="sv-SE" noProof="0"/>
          </a:p>
        </p:txBody>
      </p:sp>
      <p:grpSp>
        <p:nvGrpSpPr>
          <p:cNvPr id="2" name="Grup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ihandsfigu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0" anchor="t" compatLnSpc="1"/>
            <a:lstStyle/>
            <a:p>
              <a:pPr rtl="0"/>
              <a:endParaRPr kumimoji="0" lang="sv-SE" noProof="0"/>
            </a:p>
          </p:txBody>
        </p:sp>
        <p:sp>
          <p:nvSpPr>
            <p:cNvPr id="13" name="Frihandsfigu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0" anchor="t" compatLnSpc="1"/>
            <a:lstStyle/>
            <a:p>
              <a:pPr rtl="0"/>
              <a:endParaRPr kumimoji="0" lang="sv-SE" noProof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872996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Flow</ap:Template>
  <ap:TotalTime>9</ap:TotalTime>
  <ap:Words>1</ap:Words>
  <ap:PresentationFormat>Bildspel på skärmen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ap:HeadingPairs>
  <ap:TitlesOfParts>
    <vt:vector baseType="lpstr" size="5">
      <vt:lpstr>Calibri</vt:lpstr>
      <vt:lpstr>Constantia</vt:lpstr>
      <vt:lpstr>Wingdings 2</vt:lpstr>
      <vt:lpstr>Flow</vt:lpstr>
      <vt:lpstr>PowerPoint-presentation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2014-09-16T21:34:59Z</dcterms:created>
  <dcterms:modified xsi:type="dcterms:W3CDTF">2021-08-18T03:37:13Z</dcterms:modified>
</cp:coreProperties>
</file>