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36095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Horizon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2014-09-16T21:36:11Z</dcterms:created>
  <dcterms:modified xsi:type="dcterms:W3CDTF">2014-09-16T21:36:22Z</dcterms:modified>
</cp:coreProperties>
</file>