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8T01:49:34.602" v="61" actId="790"/>
      <pc:docMkLst>
        <pc:docMk/>
      </pc:docMkLst>
      <pc:sldChg chg="modSp mod modNotes">
        <pc:chgData name="Fake Test User" userId="SID-0" providerId="Test" clId="FakeClientId" dt="2021-08-18T01:49:34.602" v="61" actId="790"/>
        <pc:sldMkLst>
          <pc:docMk/>
          <pc:sldMk cId="1051654487" sldId="256"/>
        </pc:sldMkLst>
        <pc:spChg chg="mod">
          <ac:chgData name="Fake Test User" userId="SID-0" providerId="Test" clId="FakeClientId" dt="2021-08-18T01:26:11.070" v="4" actId="790"/>
          <ac:spMkLst>
            <pc:docMk/>
            <pc:sldMk cId="10516544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8T01:26:11.070" v="4" actId="790"/>
          <ac:spMkLst>
            <pc:docMk/>
            <pc:sldMk cId="10516544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8T01:44:17.899" v="5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8T01:43:12.540" v="3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8T01:43:12.540" v="32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8T01:43:12.540" v="32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8T01:43:12.540" v="3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8T01:43:12.540" v="3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8T01:43:12.540" v="32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8T01:43:12.540" v="3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8T01:43:12.540" v="32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8T01:43:17.321" v="34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8T01:43:17.321" v="34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1:43:17.321" v="34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1:43:17.321" v="34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1:43:17.321" v="34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1:43:17.321" v="34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1:43:17.321" v="34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8T01:43:17.321" v="34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8T01:43:17.321" v="34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43:21.836" v="3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8T01:43:21.836" v="3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43:21.836" v="3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43:21.836" v="3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43:21.836" v="3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1:43:21.836" v="36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43:26.133" v="3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8T01:43:26.133" v="3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43:26.133" v="3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43:26.133" v="38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1:43:26.133" v="3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1:43:26.133" v="38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1:43:26.133" v="38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8T01:43:26.133" v="38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8T01:43:26.133" v="38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43:30.477" v="40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8T01:43:30.477" v="40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43:30.477" v="40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1:43:30.477" v="40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1:43:30.477" v="40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1:43:30.477" v="40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1:43:30.477" v="40" actId="790"/>
            <ac:spMkLst>
              <pc:docMk/>
              <pc:sldMasterMk cId="0" sldId="2147483660"/>
              <pc:sldLayoutMk cId="0" sldId="2147483664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43:35.243" v="42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8T01:43:35.243" v="42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43:35.243" v="42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1:43:35.243" v="42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1:43:35.243" v="42" actId="790"/>
            <ac:spMkLst>
              <pc:docMk/>
              <pc:sldMasterMk cId="0" sldId="2147483660"/>
              <pc:sldLayoutMk cId="0" sldId="214748366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8T01:43:35.243" v="42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8T01:43:35.243" v="42" actId="790"/>
            <ac:spMkLst>
              <pc:docMk/>
              <pc:sldMasterMk cId="0" sldId="2147483660"/>
              <pc:sldLayoutMk cId="0" sldId="214748366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8T01:43:35.243" v="42" actId="790"/>
            <ac:spMkLst>
              <pc:docMk/>
              <pc:sldMasterMk cId="0" sldId="2147483660"/>
              <pc:sldLayoutMk cId="0" sldId="214748366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8T01:43:35.243" v="42" actId="790"/>
            <ac:spMkLst>
              <pc:docMk/>
              <pc:sldMasterMk cId="0" sldId="2147483660"/>
              <pc:sldLayoutMk cId="0" sldId="2147483665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43:53.961" v="45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8T01:43:53.961" v="45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43:53.961" v="45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43:53.961" v="45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43:53.961" v="45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43:58.836" v="47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8T01:43:58.836" v="47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43:58.836" v="47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43:58.836" v="47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44:03.258" v="49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8T01:44:03.258" v="49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44:03.258" v="49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44:03.258" v="49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44:03.258" v="49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1:44:03.258" v="49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1:44:03.258" v="49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44:08.211" v="5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8T01:44:08.211" v="5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44:08.211" v="5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44:08.211" v="5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44:08.211" v="51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1:44:08.211" v="51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1:44:08.211" v="51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1:44:08.211" v="51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1:44:08.211" v="51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8T01:44:08.211" v="51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8T01:44:08.211" v="51" actId="790"/>
            <ac:spMkLst>
              <pc:docMk/>
              <pc:sldMasterMk cId="0" sldId="2147483660"/>
              <pc:sldLayoutMk cId="0" sldId="2147483669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44:13.180" v="5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8T01:44:13.180" v="5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44:13.180" v="5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44:13.180" v="5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44:13.180" v="5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44:13.180" v="5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1:44:17.899" v="5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8T01:44:17.899" v="5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1:44:17.899" v="5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1:44:17.899" v="5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1:44:17.899" v="5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1:44:17.899" v="5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1:44:17.899" v="55" actId="790"/>
            <ac:spMkLst>
              <pc:docMk/>
              <pc:sldMasterMk cId="0" sldId="2147483660"/>
              <pc:sldLayoutMk cId="0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1:44:17.899" v="55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1:44:17.899" v="55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A96EA8D6-1C22-457C-AD33-5BBA83407F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76564CC-9489-4350-8D3F-B4B626380D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C33C2-5A99-4A91-8448-09214B8AB72E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58A7F2-DF84-4E00-8345-6311D0EA6A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4D108DF-D66E-49F0-8CBB-693E63CAD4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B4673-1499-40C5-ADB3-425C27EFAA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0919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FF49A-2942-48DF-9327-8D1A1B22AF08}" type="datetimeFigureOut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859EC-6C67-44A5-9B72-848EF727CB6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93545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859EC-6C67-44A5-9B72-848EF727CB6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090535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E92989B-2722-480B-BE0A-CB7F582D62CC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F0C94032-CD4C-4C25-B0C2-CEC720522D92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0" name="Rektangulär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1" name="Rektangulär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rtlCol="0" anchor="b"/>
          <a:lstStyle>
            <a:lvl1pPr>
              <a:defRPr cap="all" baseline="0"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v-SE" noProof="0"/>
              <a:t>Klicka här för att ändra mall för underrubrikformat</a:t>
            </a:r>
            <a:endParaRPr kumimoji="0" lang="sv-SE" noProof="0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 rtlCol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D1AA0A5C-0B3A-492C-9EAB-1CF7B134EA77}" type="datetime1">
              <a:rPr lang="sv-SE" noProof="0" smtClean="0"/>
              <a:t>2021-08-18</a:t>
            </a:fld>
            <a:endParaRPr lang="sv-SE" sz="2000" noProof="0">
              <a:solidFill>
                <a:srgbClr val="FFFFFF"/>
              </a:solidFill>
            </a:endParaRPr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endParaRPr kumimoji="0" lang="sv-SE" noProof="0">
              <a:solidFill>
                <a:schemeClr val="tx2"/>
              </a:solidFill>
            </a:endParaRPr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F0C94032-CD4C-4C25-B0C2-CEC720522D92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 rtlCol="0"/>
          <a:lstStyle/>
          <a:p>
            <a:pPr rtl="0" eaLnBrk="1" latinLnBrk="0" hangingPunct="1"/>
            <a:fld id="{D6DAE0CA-C1E5-437A-B122-D2BA3D6427A8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Rektangulär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8" name="Rektangulär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9" name="Rektangulär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 rtlCol="0"/>
          <a:lstStyle/>
          <a:p>
            <a:pPr rtl="0" eaLnBrk="1" latinLnBrk="0" hangingPunct="1"/>
            <a:fld id="{F0C94032-CD4C-4C25-B0C2-CEC720522D92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043181D-C9E0-4C10-ACCC-23ACA9EB82E2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 eaLnBrk="1" latinLnBrk="0" hangingPunct="1"/>
            <a:fld id="{F0C94032-CD4C-4C25-B0C2-CEC720522D92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>
              <a:solidFill>
                <a:srgbClr val="FFFFFF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rtlCol="0"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7" name="Rektangulär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8" name="Rektangulär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9" name="Rektangulär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rtlCol="0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9482983-2869-4686-AE1D-A57032AA5C82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F0C94032-CD4C-4C25-B0C2-CEC720522D92}" type="slidenum">
              <a:rPr kumimoji="0" lang="sv-SE" noProof="0" smtClean="0"/>
              <a:pPr algn="ctr" rtl="0" eaLnBrk="1" latinLnBrk="0" hangingPunct="1"/>
              <a:t>‹#›</a:t>
            </a:fld>
            <a:endParaRPr kumimoji="0" lang="sv-SE" sz="2400" noProof="0">
              <a:solidFill>
                <a:srgbClr val="FFFFFF"/>
              </a:solidFill>
            </a:endParaRPr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CDE0ED02-DE89-43D2-8D65-08445AA980B4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sv-SE" noProof="0" smtClean="0"/>
              <a:pPr algn="ctr" rtl="0" eaLnBrk="1" latinLnBrk="0" hangingPunct="1"/>
              <a:t>‹#›</a:t>
            </a:fld>
            <a:endParaRPr kumimoji="0" lang="sv-SE" noProof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46E8194C-5D00-48D0-9FB1-5C27F93C5393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sv-SE" noProof="0" smtClean="0"/>
              <a:pPr algn="ctr" rtl="0" eaLnBrk="1" latinLnBrk="0" hangingPunct="1"/>
              <a:t>‹#›</a:t>
            </a:fld>
            <a:endParaRPr kumimoji="0" lang="sv-SE" noProof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3FD25C9-5D39-46CD-A53E-F39B06D0AE3B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 eaLnBrk="1" latinLnBrk="0" hangingPunct="1"/>
            <a:fld id="{F0C94032-CD4C-4C25-B0C2-CEC720522D92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113321A-2F67-410F-9DD3-5D85E0D5436D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F0C94032-CD4C-4C25-B0C2-CEC720522D92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rtlCol="0" anchor="ctr"/>
          <a:lstStyle>
            <a:lvl1pPr algn="l">
              <a:buNone/>
              <a:defRPr sz="4400" b="0"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B704CC4-43A0-485D-980E-AB3903C1A9E8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 eaLnBrk="1" latinLnBrk="0" hangingPunct="1"/>
            <a:fld id="{F0C94032-CD4C-4C25-B0C2-CEC720522D92}" type="slidenum">
              <a:rPr kumimoji="0" lang="sv-SE" noProof="0" smtClean="0"/>
              <a:pPr rtl="0" eaLnBrk="1" latinLnBrk="0" hangingPunct="1"/>
              <a:t>‹#›</a:t>
            </a:fld>
            <a:endParaRPr kumimoji="0" lang="sv-SE" noProof="0">
              <a:solidFill>
                <a:srgbClr val="FFFFFF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 rtlCol="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 rtlCol="0"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8" name="Rektangulär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9" name="Rektangulär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0" name="Rektangulär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rtlCol="0"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11" name="Rektangulär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rtl="0" eaLnBrk="1" latinLnBrk="0" hangingPunct="1"/>
            <a:fld id="{610C6BE3-5818-4AC8-91E9-2FB8080A1DF1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rtl="0" eaLnBrk="1" latinLnBrk="0" hangingPunct="1"/>
            <a:fld id="{F0C94032-CD4C-4C25-B0C2-CEC720522D92}" type="slidenum">
              <a:rPr kumimoji="0" lang="sv-SE" noProof="0" smtClean="0"/>
              <a:pPr algn="ctr" rtl="0" eaLnBrk="1" latinLnBrk="0" hangingPunct="1"/>
              <a:t>‹#›</a:t>
            </a:fld>
            <a:endParaRPr kumimoji="0" lang="sv-SE" sz="2800" noProof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v-SE" noProof="0"/>
              <a:t>Klicka på ikonen för att lägga till bild</a:t>
            </a:r>
            <a:endParaRPr kumimoji="0" lang="sv-S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1DF5E8E5-119A-4FA3-97F7-8E76B3BD3589}" type="datetime1">
              <a:rPr lang="sv-SE" noProof="0" smtClean="0"/>
              <a:t>2021-08-18</a:t>
            </a:fld>
            <a:endParaRPr lang="sv-SE" sz="1400" noProof="0">
              <a:solidFill>
                <a:schemeClr val="tx2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endParaRPr kumimoji="0" lang="sv-SE" sz="1400" noProof="0">
              <a:solidFill>
                <a:schemeClr val="tx2"/>
              </a:solidFill>
            </a:endParaRPr>
          </a:p>
        </p:txBody>
      </p:sp>
      <p:sp>
        <p:nvSpPr>
          <p:cNvPr id="7" name="Rektangulär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8" name="Rektangulär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9" name="Rektangulär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rtlCol="0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F0C94032-CD4C-4C25-B0C2-CEC720522D92}" type="slidenum">
              <a:rPr kumimoji="0" lang="sv-SE" noProof="0" smtClean="0"/>
              <a:pPr algn="ctr" rtl="0" eaLnBrk="1" latinLnBrk="0" hangingPunct="1"/>
              <a:t>‹#›</a:t>
            </a:fld>
            <a:endParaRPr kumimoji="0" lang="sv-SE" sz="1400" b="1" noProof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16544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Median</ap:Template>
  <ap:TotalTime>29</ap:TotalTime>
  <ap:Words>1</ap:Words>
  <ap:PresentationFormat>Bildspel på skärmen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ap:HeadingPairs>
  <ap:TitlesOfParts>
    <vt:vector baseType="lpstr" size="6">
      <vt:lpstr>Calibri</vt:lpstr>
      <vt:lpstr>Tw Cen MT</vt:lpstr>
      <vt:lpstr>Wingdings</vt:lpstr>
      <vt:lpstr>Wingdings 2</vt:lpstr>
      <vt:lpstr>Median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2014-09-16T21:36:28Z</dcterms:created>
  <dcterms:modified xsi:type="dcterms:W3CDTF">2021-08-18T01:49:39Z</dcterms:modified>
</cp:coreProperties>
</file>